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42"/>
  </p:notesMasterIdLst>
  <p:sldIdLst>
    <p:sldId id="256" r:id="rId2"/>
    <p:sldId id="257" r:id="rId3"/>
    <p:sldId id="270" r:id="rId4"/>
    <p:sldId id="258" r:id="rId5"/>
    <p:sldId id="271" r:id="rId6"/>
    <p:sldId id="269" r:id="rId7"/>
    <p:sldId id="303" r:id="rId8"/>
    <p:sldId id="300" r:id="rId9"/>
    <p:sldId id="296" r:id="rId10"/>
    <p:sldId id="308" r:id="rId11"/>
    <p:sldId id="302" r:id="rId12"/>
    <p:sldId id="293" r:id="rId13"/>
    <p:sldId id="307" r:id="rId14"/>
    <p:sldId id="295" r:id="rId15"/>
    <p:sldId id="301" r:id="rId16"/>
    <p:sldId id="310" r:id="rId17"/>
    <p:sldId id="309" r:id="rId18"/>
    <p:sldId id="312" r:id="rId19"/>
    <p:sldId id="311" r:id="rId20"/>
    <p:sldId id="313" r:id="rId21"/>
    <p:sldId id="276" r:id="rId22"/>
    <p:sldId id="279" r:id="rId23"/>
    <p:sldId id="297" r:id="rId24"/>
    <p:sldId id="287" r:id="rId25"/>
    <p:sldId id="306" r:id="rId26"/>
    <p:sldId id="289" r:id="rId27"/>
    <p:sldId id="292" r:id="rId28"/>
    <p:sldId id="286" r:id="rId29"/>
    <p:sldId id="299" r:id="rId30"/>
    <p:sldId id="259" r:id="rId31"/>
    <p:sldId id="260" r:id="rId32"/>
    <p:sldId id="261" r:id="rId33"/>
    <p:sldId id="262" r:id="rId34"/>
    <p:sldId id="263" r:id="rId35"/>
    <p:sldId id="264" r:id="rId36"/>
    <p:sldId id="265" r:id="rId37"/>
    <p:sldId id="272" r:id="rId38"/>
    <p:sldId id="304" r:id="rId39"/>
    <p:sldId id="281" r:id="rId40"/>
    <p:sldId id="29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9900CC"/>
    <a:srgbClr val="699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D375B-FD52-48DF-88CF-C21E2CB902E9}" v="1266" dt="2023-01-08T16:44:31.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varScale="1">
        <p:scale>
          <a:sx n="82" d="100"/>
          <a:sy n="82" d="100"/>
        </p:scale>
        <p:origin x="706"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Pike" userId="c893a94c3caa630b" providerId="LiveId" clId="{2EBD375B-FD52-48DF-88CF-C21E2CB902E9}"/>
    <pc:docChg chg="undo custSel addSld delSld modSld sldOrd modMainMaster modShowInfo">
      <pc:chgData name="Grant Pike" userId="c893a94c3caa630b" providerId="LiveId" clId="{2EBD375B-FD52-48DF-88CF-C21E2CB902E9}" dt="2023-01-08T16:44:31.064" v="2426" actId="114"/>
      <pc:docMkLst>
        <pc:docMk/>
      </pc:docMkLst>
      <pc:sldChg chg="addSp delSp modSp mod modTransition setBg setClrOvrMap delDesignElem">
        <pc:chgData name="Grant Pike" userId="c893a94c3caa630b" providerId="LiveId" clId="{2EBD375B-FD52-48DF-88CF-C21E2CB902E9}" dt="2023-01-08T16:37:13.024" v="2243" actId="26606"/>
        <pc:sldMkLst>
          <pc:docMk/>
          <pc:sldMk cId="3626326033" sldId="256"/>
        </pc:sldMkLst>
        <pc:spChg chg="mod">
          <ac:chgData name="Grant Pike" userId="c893a94c3caa630b" providerId="LiveId" clId="{2EBD375B-FD52-48DF-88CF-C21E2CB902E9}" dt="2023-01-08T16:37:13.024" v="2243" actId="26606"/>
          <ac:spMkLst>
            <pc:docMk/>
            <pc:sldMk cId="3626326033" sldId="256"/>
            <ac:spMk id="2" creationId="{856D062F-F8BC-FBC5-9BCB-C2F4F428DCB8}"/>
          </ac:spMkLst>
        </pc:spChg>
        <pc:spChg chg="mod">
          <ac:chgData name="Grant Pike" userId="c893a94c3caa630b" providerId="LiveId" clId="{2EBD375B-FD52-48DF-88CF-C21E2CB902E9}" dt="2023-01-08T16:37:13.024" v="2243" actId="26606"/>
          <ac:spMkLst>
            <pc:docMk/>
            <pc:sldMk cId="3626326033" sldId="256"/>
            <ac:spMk id="3" creationId="{581BB625-DCDB-1F7D-A82F-C10BD67D6801}"/>
          </ac:spMkLst>
        </pc:spChg>
        <pc:spChg chg="add del">
          <ac:chgData name="Grant Pike" userId="c893a94c3caa630b" providerId="LiveId" clId="{2EBD375B-FD52-48DF-88CF-C21E2CB902E9}" dt="2023-01-08T16:37:13.024" v="2243" actId="26606"/>
          <ac:spMkLst>
            <pc:docMk/>
            <pc:sldMk cId="3626326033" sldId="256"/>
            <ac:spMk id="7" creationId="{3559A5F2-8BE0-4998-A1E4-1B145465A981}"/>
          </ac:spMkLst>
        </pc:spChg>
        <pc:spChg chg="del">
          <ac:chgData name="Grant Pike" userId="c893a94c3caa630b" providerId="LiveId" clId="{2EBD375B-FD52-48DF-88CF-C21E2CB902E9}" dt="2023-01-05T14:52:30.398" v="2"/>
          <ac:spMkLst>
            <pc:docMk/>
            <pc:sldMk cId="3626326033" sldId="256"/>
            <ac:spMk id="10" creationId="{71B2258F-86CA-4D4D-8270-BC05FCDEBFB3}"/>
          </ac:spMkLst>
        </pc:spChg>
        <pc:spChg chg="add del">
          <ac:chgData name="Grant Pike" userId="c893a94c3caa630b" providerId="LiveId" clId="{2EBD375B-FD52-48DF-88CF-C21E2CB902E9}" dt="2023-01-08T16:37:13.024" v="2243" actId="26606"/>
          <ac:spMkLst>
            <pc:docMk/>
            <pc:sldMk cId="3626326033" sldId="256"/>
            <ac:spMk id="12" creationId="{3A6596D4-D53C-424F-9F16-CC8686C079E0}"/>
          </ac:spMkLst>
        </pc:spChg>
        <pc:spChg chg="add del">
          <ac:chgData name="Grant Pike" userId="c893a94c3caa630b" providerId="LiveId" clId="{2EBD375B-FD52-48DF-88CF-C21E2CB902E9}" dt="2023-01-08T16:37:13.024" v="2243" actId="26606"/>
          <ac:spMkLst>
            <pc:docMk/>
            <pc:sldMk cId="3626326033" sldId="256"/>
            <ac:spMk id="18" creationId="{9772CABD-4211-42AA-B349-D4002E52F1EF}"/>
          </ac:spMkLst>
        </pc:spChg>
        <pc:spChg chg="add del">
          <ac:chgData name="Grant Pike" userId="c893a94c3caa630b" providerId="LiveId" clId="{2EBD375B-FD52-48DF-88CF-C21E2CB902E9}" dt="2023-01-08T16:37:13.024" v="2243" actId="26606"/>
          <ac:spMkLst>
            <pc:docMk/>
            <pc:sldMk cId="3626326033" sldId="256"/>
            <ac:spMk id="20" creationId="{BBD91630-4DBA-4294-8016-FEB5C3B0CED1}"/>
          </ac:spMkLst>
        </pc:spChg>
        <pc:spChg chg="add del">
          <ac:chgData name="Grant Pike" userId="c893a94c3caa630b" providerId="LiveId" clId="{2EBD375B-FD52-48DF-88CF-C21E2CB902E9}" dt="2023-01-08T16:37:13.024" v="2243" actId="26606"/>
          <ac:spMkLst>
            <pc:docMk/>
            <pc:sldMk cId="3626326033" sldId="256"/>
            <ac:spMk id="22" creationId="{E67D1587-504D-41BC-9D48-B61257BFBCF0}"/>
          </ac:spMkLst>
        </pc:spChg>
        <pc:spChg chg="add del">
          <ac:chgData name="Grant Pike" userId="c893a94c3caa630b" providerId="LiveId" clId="{2EBD375B-FD52-48DF-88CF-C21E2CB902E9}" dt="2023-01-08T16:37:13.024" v="2243" actId="26606"/>
          <ac:spMkLst>
            <pc:docMk/>
            <pc:sldMk cId="3626326033" sldId="256"/>
            <ac:spMk id="24" creationId="{8765DD1A-F044-4DE7-8A9B-7C30DC85A4AF}"/>
          </ac:spMkLst>
        </pc:spChg>
        <pc:spChg chg="add del">
          <ac:chgData name="Grant Pike" userId="c893a94c3caa630b" providerId="LiveId" clId="{2EBD375B-FD52-48DF-88CF-C21E2CB902E9}" dt="2023-01-08T16:37:13.024" v="2243" actId="26606"/>
          <ac:spMkLst>
            <pc:docMk/>
            <pc:sldMk cId="3626326033" sldId="256"/>
            <ac:spMk id="26" creationId="{2FE2170D-72D6-48A8-8E9A-BFF3BF03D032}"/>
          </ac:spMkLst>
        </pc:spChg>
        <pc:spChg chg="add del">
          <ac:chgData name="Grant Pike" userId="c893a94c3caa630b" providerId="LiveId" clId="{2EBD375B-FD52-48DF-88CF-C21E2CB902E9}" dt="2023-01-08T16:37:13.024" v="2243" actId="26606"/>
          <ac:spMkLst>
            <pc:docMk/>
            <pc:sldMk cId="3626326033" sldId="256"/>
            <ac:spMk id="28" creationId="{01D19436-094D-463D-AFEA-870FDBD03797}"/>
          </ac:spMkLst>
        </pc:spChg>
        <pc:spChg chg="add del">
          <ac:chgData name="Grant Pike" userId="c893a94c3caa630b" providerId="LiveId" clId="{2EBD375B-FD52-48DF-88CF-C21E2CB902E9}" dt="2023-01-08T16:37:13.024" v="2243" actId="26606"/>
          <ac:spMkLst>
            <pc:docMk/>
            <pc:sldMk cId="3626326033" sldId="256"/>
            <ac:spMk id="30" creationId="{9A2DE6E0-967C-4C58-8558-EC08F1138BD1}"/>
          </ac:spMkLst>
        </pc:spChg>
        <pc:spChg chg="add">
          <ac:chgData name="Grant Pike" userId="c893a94c3caa630b" providerId="LiveId" clId="{2EBD375B-FD52-48DF-88CF-C21E2CB902E9}" dt="2023-01-08T16:37:13.024" v="2243" actId="26606"/>
          <ac:spMkLst>
            <pc:docMk/>
            <pc:sldMk cId="3626326033" sldId="256"/>
            <ac:spMk id="39" creationId="{66D61E08-70C3-48D8-BEA0-787111DC30DA}"/>
          </ac:spMkLst>
        </pc:spChg>
        <pc:spChg chg="add">
          <ac:chgData name="Grant Pike" userId="c893a94c3caa630b" providerId="LiveId" clId="{2EBD375B-FD52-48DF-88CF-C21E2CB902E9}" dt="2023-01-08T16:37:13.024" v="2243" actId="26606"/>
          <ac:spMkLst>
            <pc:docMk/>
            <pc:sldMk cId="3626326033" sldId="256"/>
            <ac:spMk id="41" creationId="{FC55298F-0AE5-478E-AD2B-03C2614C5833}"/>
          </ac:spMkLst>
        </pc:spChg>
        <pc:spChg chg="add">
          <ac:chgData name="Grant Pike" userId="c893a94c3caa630b" providerId="LiveId" clId="{2EBD375B-FD52-48DF-88CF-C21E2CB902E9}" dt="2023-01-08T16:37:13.024" v="2243" actId="26606"/>
          <ac:spMkLst>
            <pc:docMk/>
            <pc:sldMk cId="3626326033" sldId="256"/>
            <ac:spMk id="43" creationId="{C180E4EA-0B63-4779-A895-7E90E71088F3}"/>
          </ac:spMkLst>
        </pc:spChg>
        <pc:spChg chg="add">
          <ac:chgData name="Grant Pike" userId="c893a94c3caa630b" providerId="LiveId" clId="{2EBD375B-FD52-48DF-88CF-C21E2CB902E9}" dt="2023-01-08T16:37:13.024" v="2243" actId="26606"/>
          <ac:spMkLst>
            <pc:docMk/>
            <pc:sldMk cId="3626326033" sldId="256"/>
            <ac:spMk id="45" creationId="{CEE01D9D-3DE8-4EED-B0D3-8F3C79CC7673}"/>
          </ac:spMkLst>
        </pc:spChg>
        <pc:spChg chg="add">
          <ac:chgData name="Grant Pike" userId="c893a94c3caa630b" providerId="LiveId" clId="{2EBD375B-FD52-48DF-88CF-C21E2CB902E9}" dt="2023-01-08T16:37:13.024" v="2243" actId="26606"/>
          <ac:spMkLst>
            <pc:docMk/>
            <pc:sldMk cId="3626326033" sldId="256"/>
            <ac:spMk id="47" creationId="{89AF5CE9-607F-43F4-8983-DCD6DA4051FD}"/>
          </ac:spMkLst>
        </pc:spChg>
        <pc:spChg chg="add">
          <ac:chgData name="Grant Pike" userId="c893a94c3caa630b" providerId="LiveId" clId="{2EBD375B-FD52-48DF-88CF-C21E2CB902E9}" dt="2023-01-08T16:37:13.024" v="2243" actId="26606"/>
          <ac:spMkLst>
            <pc:docMk/>
            <pc:sldMk cId="3626326033" sldId="256"/>
            <ac:spMk id="49" creationId="{6EEA2DBD-9E1E-4521-8C01-F32AD18A89E3}"/>
          </ac:spMkLst>
        </pc:spChg>
        <pc:spChg chg="add">
          <ac:chgData name="Grant Pike" userId="c893a94c3caa630b" providerId="LiveId" clId="{2EBD375B-FD52-48DF-88CF-C21E2CB902E9}" dt="2023-01-08T16:37:13.024" v="2243" actId="26606"/>
          <ac:spMkLst>
            <pc:docMk/>
            <pc:sldMk cId="3626326033" sldId="256"/>
            <ac:spMk id="51" creationId="{15BBD2C1-BA9B-46A9-A27A-33498B169272}"/>
          </ac:spMkLst>
        </pc:spChg>
        <pc:picChg chg="mod">
          <ac:chgData name="Grant Pike" userId="c893a94c3caa630b" providerId="LiveId" clId="{2EBD375B-FD52-48DF-88CF-C21E2CB902E9}" dt="2023-01-08T16:37:13.024" v="2243" actId="26606"/>
          <ac:picMkLst>
            <pc:docMk/>
            <pc:sldMk cId="3626326033" sldId="256"/>
            <ac:picMk id="5" creationId="{9F58B289-7BC5-BADF-537B-7F3C7809261E}"/>
          </ac:picMkLst>
        </pc:picChg>
        <pc:cxnChg chg="add del">
          <ac:chgData name="Grant Pike" userId="c893a94c3caa630b" providerId="LiveId" clId="{2EBD375B-FD52-48DF-88CF-C21E2CB902E9}" dt="2023-01-08T16:37:13.024" v="2243" actId="26606"/>
          <ac:cxnSpMkLst>
            <pc:docMk/>
            <pc:sldMk cId="3626326033" sldId="256"/>
            <ac:cxnSpMk id="14" creationId="{81BB890B-70D4-42FE-A599-6AEF1A42D972}"/>
          </ac:cxnSpMkLst>
        </pc:cxnChg>
        <pc:cxnChg chg="add del">
          <ac:chgData name="Grant Pike" userId="c893a94c3caa630b" providerId="LiveId" clId="{2EBD375B-FD52-48DF-88CF-C21E2CB902E9}" dt="2023-01-08T16:37:13.024" v="2243" actId="26606"/>
          <ac:cxnSpMkLst>
            <pc:docMk/>
            <pc:sldMk cId="3626326033" sldId="256"/>
            <ac:cxnSpMk id="16" creationId="{3842D646-B58C-43C8-8152-01BC782B725D}"/>
          </ac:cxnSpMkLst>
        </pc:cxnChg>
        <pc:cxnChg chg="add">
          <ac:chgData name="Grant Pike" userId="c893a94c3caa630b" providerId="LiveId" clId="{2EBD375B-FD52-48DF-88CF-C21E2CB902E9}" dt="2023-01-08T16:37:13.024" v="2243" actId="26606"/>
          <ac:cxnSpMkLst>
            <pc:docMk/>
            <pc:sldMk cId="3626326033" sldId="256"/>
            <ac:cxnSpMk id="35" creationId="{A57C1A16-B8AB-4D99-A195-A38F556A6486}"/>
          </ac:cxnSpMkLst>
        </pc:cxnChg>
        <pc:cxnChg chg="add">
          <ac:chgData name="Grant Pike" userId="c893a94c3caa630b" providerId="LiveId" clId="{2EBD375B-FD52-48DF-88CF-C21E2CB902E9}" dt="2023-01-08T16:37:13.024" v="2243" actId="26606"/>
          <ac:cxnSpMkLst>
            <pc:docMk/>
            <pc:sldMk cId="3626326033" sldId="256"/>
            <ac:cxnSpMk id="37" creationId="{F8A9B20B-D1DD-4573-B5EC-558029519236}"/>
          </ac:cxnSpMkLst>
        </pc:cxnChg>
      </pc:sldChg>
      <pc:sldChg chg="addSp delSp modSp mod modTransition setBg addAnim delAnim setClrOvrMap delDesignElem">
        <pc:chgData name="Grant Pike" userId="c893a94c3caa630b" providerId="LiveId" clId="{2EBD375B-FD52-48DF-88CF-C21E2CB902E9}" dt="2023-01-08T16:44:31.064" v="2426" actId="114"/>
        <pc:sldMkLst>
          <pc:docMk/>
          <pc:sldMk cId="135323493" sldId="257"/>
        </pc:sldMkLst>
        <pc:spChg chg="mod">
          <ac:chgData name="Grant Pike" userId="c893a94c3caa630b" providerId="LiveId" clId="{2EBD375B-FD52-48DF-88CF-C21E2CB902E9}" dt="2023-01-08T16:44:31.064" v="2426" actId="114"/>
          <ac:spMkLst>
            <pc:docMk/>
            <pc:sldMk cId="135323493" sldId="257"/>
            <ac:spMk id="2" creationId="{776FBD15-F607-995C-4416-D7BFFD224B81}"/>
          </ac:spMkLst>
        </pc:spChg>
        <pc:spChg chg="del mod">
          <ac:chgData name="Grant Pike" userId="c893a94c3caa630b" providerId="LiveId" clId="{2EBD375B-FD52-48DF-88CF-C21E2CB902E9}" dt="2023-01-08T16:43:59.693" v="2421" actId="478"/>
          <ac:spMkLst>
            <pc:docMk/>
            <pc:sldMk cId="135323493" sldId="257"/>
            <ac:spMk id="3" creationId="{D4763F91-7E55-CFAE-0777-1439B9BDAE98}"/>
          </ac:spMkLst>
        </pc:spChg>
        <pc:spChg chg="add del mod">
          <ac:chgData name="Grant Pike" userId="c893a94c3caa630b" providerId="LiveId" clId="{2EBD375B-FD52-48DF-88CF-C21E2CB902E9}" dt="2023-01-08T16:44:04.332" v="2422" actId="478"/>
          <ac:spMkLst>
            <pc:docMk/>
            <pc:sldMk cId="135323493" sldId="257"/>
            <ac:spMk id="6" creationId="{28A5E6F0-4BF9-00E0-F4FC-5B367F98F73E}"/>
          </ac:spMkLst>
        </pc:spChg>
        <pc:spChg chg="add del">
          <ac:chgData name="Grant Pike" userId="c893a94c3caa630b" providerId="LiveId" clId="{2EBD375B-FD52-48DF-88CF-C21E2CB902E9}" dt="2023-01-07T00:35:17.824" v="1687" actId="26606"/>
          <ac:spMkLst>
            <pc:docMk/>
            <pc:sldMk cId="135323493" sldId="257"/>
            <ac:spMk id="10" creationId="{3559A5F2-8BE0-4998-A1E4-1B145465A981}"/>
          </ac:spMkLst>
        </pc:spChg>
        <pc:spChg chg="add del">
          <ac:chgData name="Grant Pike" userId="c893a94c3caa630b" providerId="LiveId" clId="{2EBD375B-FD52-48DF-88CF-C21E2CB902E9}" dt="2023-01-07T00:35:17.824" v="1687" actId="26606"/>
          <ac:spMkLst>
            <pc:docMk/>
            <pc:sldMk cId="135323493" sldId="257"/>
            <ac:spMk id="12" creationId="{3A6596D4-D53C-424F-9F16-CC8686C079E0}"/>
          </ac:spMkLst>
        </pc:spChg>
        <pc:spChg chg="add del">
          <ac:chgData name="Grant Pike" userId="c893a94c3caa630b" providerId="LiveId" clId="{2EBD375B-FD52-48DF-88CF-C21E2CB902E9}" dt="2023-01-07T00:35:17.824" v="1687" actId="26606"/>
          <ac:spMkLst>
            <pc:docMk/>
            <pc:sldMk cId="135323493" sldId="257"/>
            <ac:spMk id="18" creationId="{9772CABD-4211-42AA-B349-D4002E52F1EF}"/>
          </ac:spMkLst>
        </pc:spChg>
        <pc:spChg chg="add del">
          <ac:chgData name="Grant Pike" userId="c893a94c3caa630b" providerId="LiveId" clId="{2EBD375B-FD52-48DF-88CF-C21E2CB902E9}" dt="2023-01-07T00:35:17.824" v="1687" actId="26606"/>
          <ac:spMkLst>
            <pc:docMk/>
            <pc:sldMk cId="135323493" sldId="257"/>
            <ac:spMk id="20" creationId="{BBD91630-4DBA-4294-8016-FEB5C3B0CED1}"/>
          </ac:spMkLst>
        </pc:spChg>
        <pc:spChg chg="del">
          <ac:chgData name="Grant Pike" userId="c893a94c3caa630b" providerId="LiveId" clId="{2EBD375B-FD52-48DF-88CF-C21E2CB902E9}" dt="2023-01-05T14:52:30.398" v="2"/>
          <ac:spMkLst>
            <pc:docMk/>
            <pc:sldMk cId="135323493" sldId="257"/>
            <ac:spMk id="21" creationId="{526E0BFB-CDF1-4990-8C11-AC849311E0A8}"/>
          </ac:spMkLst>
        </pc:spChg>
        <pc:spChg chg="add del">
          <ac:chgData name="Grant Pike" userId="c893a94c3caa630b" providerId="LiveId" clId="{2EBD375B-FD52-48DF-88CF-C21E2CB902E9}" dt="2023-01-07T00:35:17.824" v="1687" actId="26606"/>
          <ac:spMkLst>
            <pc:docMk/>
            <pc:sldMk cId="135323493" sldId="257"/>
            <ac:spMk id="22" creationId="{E67D1587-504D-41BC-9D48-B61257BFBCF0}"/>
          </ac:spMkLst>
        </pc:spChg>
        <pc:spChg chg="del">
          <ac:chgData name="Grant Pike" userId="c893a94c3caa630b" providerId="LiveId" clId="{2EBD375B-FD52-48DF-88CF-C21E2CB902E9}" dt="2023-01-05T14:52:30.398" v="2"/>
          <ac:spMkLst>
            <pc:docMk/>
            <pc:sldMk cId="135323493" sldId="257"/>
            <ac:spMk id="23" creationId="{6069A1F8-9BEB-4786-9694-FC48B2D75D21}"/>
          </ac:spMkLst>
        </pc:spChg>
        <pc:spChg chg="add del">
          <ac:chgData name="Grant Pike" userId="c893a94c3caa630b" providerId="LiveId" clId="{2EBD375B-FD52-48DF-88CF-C21E2CB902E9}" dt="2023-01-07T00:35:17.824" v="1687" actId="26606"/>
          <ac:spMkLst>
            <pc:docMk/>
            <pc:sldMk cId="135323493" sldId="257"/>
            <ac:spMk id="24" creationId="{8765DD1A-F044-4DE7-8A9B-7C30DC85A4AF}"/>
          </ac:spMkLst>
        </pc:spChg>
        <pc:spChg chg="del">
          <ac:chgData name="Grant Pike" userId="c893a94c3caa630b" providerId="LiveId" clId="{2EBD375B-FD52-48DF-88CF-C21E2CB902E9}" dt="2023-01-05T14:52:30.398" v="2"/>
          <ac:spMkLst>
            <pc:docMk/>
            <pc:sldMk cId="135323493" sldId="257"/>
            <ac:spMk id="25" creationId="{AF2F604E-43BE-4DC3-B983-E071523364F8}"/>
          </ac:spMkLst>
        </pc:spChg>
        <pc:spChg chg="add del">
          <ac:chgData name="Grant Pike" userId="c893a94c3caa630b" providerId="LiveId" clId="{2EBD375B-FD52-48DF-88CF-C21E2CB902E9}" dt="2023-01-07T00:35:17.824" v="1687" actId="26606"/>
          <ac:spMkLst>
            <pc:docMk/>
            <pc:sldMk cId="135323493" sldId="257"/>
            <ac:spMk id="26" creationId="{2FE2170D-72D6-48A8-8E9A-BFF3BF03D032}"/>
          </ac:spMkLst>
        </pc:spChg>
        <pc:spChg chg="del">
          <ac:chgData name="Grant Pike" userId="c893a94c3caa630b" providerId="LiveId" clId="{2EBD375B-FD52-48DF-88CF-C21E2CB902E9}" dt="2023-01-05T14:52:30.398" v="2"/>
          <ac:spMkLst>
            <pc:docMk/>
            <pc:sldMk cId="135323493" sldId="257"/>
            <ac:spMk id="27" creationId="{08C9B587-E65E-4B52-B37C-ABEBB6E87928}"/>
          </ac:spMkLst>
        </pc:spChg>
        <pc:spChg chg="add del">
          <ac:chgData name="Grant Pike" userId="c893a94c3caa630b" providerId="LiveId" clId="{2EBD375B-FD52-48DF-88CF-C21E2CB902E9}" dt="2023-01-07T00:35:17.824" v="1687" actId="26606"/>
          <ac:spMkLst>
            <pc:docMk/>
            <pc:sldMk cId="135323493" sldId="257"/>
            <ac:spMk id="28" creationId="{01D19436-094D-463D-AFEA-870FDBD03797}"/>
          </ac:spMkLst>
        </pc:spChg>
        <pc:spChg chg="add del">
          <ac:chgData name="Grant Pike" userId="c893a94c3caa630b" providerId="LiveId" clId="{2EBD375B-FD52-48DF-88CF-C21E2CB902E9}" dt="2023-01-07T00:35:17.824" v="1687" actId="26606"/>
          <ac:spMkLst>
            <pc:docMk/>
            <pc:sldMk cId="135323493" sldId="257"/>
            <ac:spMk id="30" creationId="{9A2DE6E0-967C-4C58-8558-EC08F1138BD1}"/>
          </ac:spMkLst>
        </pc:spChg>
        <pc:spChg chg="add del">
          <ac:chgData name="Grant Pike" userId="c893a94c3caa630b" providerId="LiveId" clId="{2EBD375B-FD52-48DF-88CF-C21E2CB902E9}" dt="2023-01-07T00:35:17.803" v="1686" actId="26606"/>
          <ac:spMkLst>
            <pc:docMk/>
            <pc:sldMk cId="135323493" sldId="257"/>
            <ac:spMk id="39" creationId="{66D61E08-70C3-48D8-BEA0-787111DC30DA}"/>
          </ac:spMkLst>
        </pc:spChg>
        <pc:spChg chg="add del">
          <ac:chgData name="Grant Pike" userId="c893a94c3caa630b" providerId="LiveId" clId="{2EBD375B-FD52-48DF-88CF-C21E2CB902E9}" dt="2023-01-07T00:35:17.803" v="1686" actId="26606"/>
          <ac:spMkLst>
            <pc:docMk/>
            <pc:sldMk cId="135323493" sldId="257"/>
            <ac:spMk id="41" creationId="{FC55298F-0AE5-478E-AD2B-03C2614C5833}"/>
          </ac:spMkLst>
        </pc:spChg>
        <pc:spChg chg="add del">
          <ac:chgData name="Grant Pike" userId="c893a94c3caa630b" providerId="LiveId" clId="{2EBD375B-FD52-48DF-88CF-C21E2CB902E9}" dt="2023-01-07T00:35:17.803" v="1686" actId="26606"/>
          <ac:spMkLst>
            <pc:docMk/>
            <pc:sldMk cId="135323493" sldId="257"/>
            <ac:spMk id="43" creationId="{C180E4EA-0B63-4779-A895-7E90E71088F3}"/>
          </ac:spMkLst>
        </pc:spChg>
        <pc:spChg chg="add del">
          <ac:chgData name="Grant Pike" userId="c893a94c3caa630b" providerId="LiveId" clId="{2EBD375B-FD52-48DF-88CF-C21E2CB902E9}" dt="2023-01-07T00:35:17.803" v="1686" actId="26606"/>
          <ac:spMkLst>
            <pc:docMk/>
            <pc:sldMk cId="135323493" sldId="257"/>
            <ac:spMk id="45" creationId="{CEE01D9D-3DE8-4EED-B0D3-8F3C79CC7673}"/>
          </ac:spMkLst>
        </pc:spChg>
        <pc:spChg chg="add del">
          <ac:chgData name="Grant Pike" userId="c893a94c3caa630b" providerId="LiveId" clId="{2EBD375B-FD52-48DF-88CF-C21E2CB902E9}" dt="2023-01-07T00:35:17.803" v="1686" actId="26606"/>
          <ac:spMkLst>
            <pc:docMk/>
            <pc:sldMk cId="135323493" sldId="257"/>
            <ac:spMk id="47" creationId="{89AF5CE9-607F-43F4-8983-DCD6DA4051FD}"/>
          </ac:spMkLst>
        </pc:spChg>
        <pc:spChg chg="add del">
          <ac:chgData name="Grant Pike" userId="c893a94c3caa630b" providerId="LiveId" clId="{2EBD375B-FD52-48DF-88CF-C21E2CB902E9}" dt="2023-01-07T00:35:17.803" v="1686" actId="26606"/>
          <ac:spMkLst>
            <pc:docMk/>
            <pc:sldMk cId="135323493" sldId="257"/>
            <ac:spMk id="49" creationId="{6EEA2DBD-9E1E-4521-8C01-F32AD18A89E3}"/>
          </ac:spMkLst>
        </pc:spChg>
        <pc:spChg chg="add del">
          <ac:chgData name="Grant Pike" userId="c893a94c3caa630b" providerId="LiveId" clId="{2EBD375B-FD52-48DF-88CF-C21E2CB902E9}" dt="2023-01-07T00:35:17.803" v="1686" actId="26606"/>
          <ac:spMkLst>
            <pc:docMk/>
            <pc:sldMk cId="135323493" sldId="257"/>
            <ac:spMk id="51" creationId="{15BBD2C1-BA9B-46A9-A27A-33498B169272}"/>
          </ac:spMkLst>
        </pc:spChg>
        <pc:spChg chg="add">
          <ac:chgData name="Grant Pike" userId="c893a94c3caa630b" providerId="LiveId" clId="{2EBD375B-FD52-48DF-88CF-C21E2CB902E9}" dt="2023-01-07T00:35:17.824" v="1687" actId="26606"/>
          <ac:spMkLst>
            <pc:docMk/>
            <pc:sldMk cId="135323493" sldId="257"/>
            <ac:spMk id="53" creationId="{01D19436-094D-463D-AFEA-870FDBD03797}"/>
          </ac:spMkLst>
        </pc:spChg>
        <pc:spChg chg="add">
          <ac:chgData name="Grant Pike" userId="c893a94c3caa630b" providerId="LiveId" clId="{2EBD375B-FD52-48DF-88CF-C21E2CB902E9}" dt="2023-01-07T00:35:17.824" v="1687" actId="26606"/>
          <ac:spMkLst>
            <pc:docMk/>
            <pc:sldMk cId="135323493" sldId="257"/>
            <ac:spMk id="54" creationId="{3559A5F2-8BE0-4998-A1E4-1B145465A981}"/>
          </ac:spMkLst>
        </pc:spChg>
        <pc:spChg chg="add">
          <ac:chgData name="Grant Pike" userId="c893a94c3caa630b" providerId="LiveId" clId="{2EBD375B-FD52-48DF-88CF-C21E2CB902E9}" dt="2023-01-07T00:35:17.824" v="1687" actId="26606"/>
          <ac:spMkLst>
            <pc:docMk/>
            <pc:sldMk cId="135323493" sldId="257"/>
            <ac:spMk id="55" creationId="{9A2DE6E0-967C-4C58-8558-EC08F1138BD1}"/>
          </ac:spMkLst>
        </pc:spChg>
        <pc:spChg chg="add">
          <ac:chgData name="Grant Pike" userId="c893a94c3caa630b" providerId="LiveId" clId="{2EBD375B-FD52-48DF-88CF-C21E2CB902E9}" dt="2023-01-07T00:35:17.824" v="1687" actId="26606"/>
          <ac:spMkLst>
            <pc:docMk/>
            <pc:sldMk cId="135323493" sldId="257"/>
            <ac:spMk id="56" creationId="{3A6596D4-D53C-424F-9F16-CC8686C079E0}"/>
          </ac:spMkLst>
        </pc:spChg>
        <pc:spChg chg="add">
          <ac:chgData name="Grant Pike" userId="c893a94c3caa630b" providerId="LiveId" clId="{2EBD375B-FD52-48DF-88CF-C21E2CB902E9}" dt="2023-01-07T00:35:17.824" v="1687" actId="26606"/>
          <ac:spMkLst>
            <pc:docMk/>
            <pc:sldMk cId="135323493" sldId="257"/>
            <ac:spMk id="59" creationId="{9772CABD-4211-42AA-B349-D4002E52F1EF}"/>
          </ac:spMkLst>
        </pc:spChg>
        <pc:spChg chg="add">
          <ac:chgData name="Grant Pike" userId="c893a94c3caa630b" providerId="LiveId" clId="{2EBD375B-FD52-48DF-88CF-C21E2CB902E9}" dt="2023-01-07T00:35:17.824" v="1687" actId="26606"/>
          <ac:spMkLst>
            <pc:docMk/>
            <pc:sldMk cId="135323493" sldId="257"/>
            <ac:spMk id="60" creationId="{BBD91630-4DBA-4294-8016-FEB5C3B0CED1}"/>
          </ac:spMkLst>
        </pc:spChg>
        <pc:spChg chg="add">
          <ac:chgData name="Grant Pike" userId="c893a94c3caa630b" providerId="LiveId" clId="{2EBD375B-FD52-48DF-88CF-C21E2CB902E9}" dt="2023-01-07T00:35:17.824" v="1687" actId="26606"/>
          <ac:spMkLst>
            <pc:docMk/>
            <pc:sldMk cId="135323493" sldId="257"/>
            <ac:spMk id="61" creationId="{E67D1587-504D-41BC-9D48-B61257BFBCF0}"/>
          </ac:spMkLst>
        </pc:spChg>
        <pc:spChg chg="add">
          <ac:chgData name="Grant Pike" userId="c893a94c3caa630b" providerId="LiveId" clId="{2EBD375B-FD52-48DF-88CF-C21E2CB902E9}" dt="2023-01-07T00:35:17.824" v="1687" actId="26606"/>
          <ac:spMkLst>
            <pc:docMk/>
            <pc:sldMk cId="135323493" sldId="257"/>
            <ac:spMk id="62" creationId="{8765DD1A-F044-4DE7-8A9B-7C30DC85A4AF}"/>
          </ac:spMkLst>
        </pc:spChg>
        <pc:spChg chg="add">
          <ac:chgData name="Grant Pike" userId="c893a94c3caa630b" providerId="LiveId" clId="{2EBD375B-FD52-48DF-88CF-C21E2CB902E9}" dt="2023-01-07T00:35:17.824" v="1687" actId="26606"/>
          <ac:spMkLst>
            <pc:docMk/>
            <pc:sldMk cId="135323493" sldId="257"/>
            <ac:spMk id="63" creationId="{2FE2170D-72D6-48A8-8E9A-BFF3BF03D032}"/>
          </ac:spMkLst>
        </pc:spChg>
        <pc:picChg chg="mod">
          <ac:chgData name="Grant Pike" userId="c893a94c3caa630b" providerId="LiveId" clId="{2EBD375B-FD52-48DF-88CF-C21E2CB902E9}" dt="2023-01-08T16:43:15.577" v="2376" actId="1076"/>
          <ac:picMkLst>
            <pc:docMk/>
            <pc:sldMk cId="135323493" sldId="257"/>
            <ac:picMk id="5" creationId="{68227D8F-ED1B-7404-9A2A-99C5A479A66C}"/>
          </ac:picMkLst>
        </pc:picChg>
        <pc:cxnChg chg="add del">
          <ac:chgData name="Grant Pike" userId="c893a94c3caa630b" providerId="LiveId" clId="{2EBD375B-FD52-48DF-88CF-C21E2CB902E9}" dt="2023-01-07T00:35:17.824" v="1687" actId="26606"/>
          <ac:cxnSpMkLst>
            <pc:docMk/>
            <pc:sldMk cId="135323493" sldId="257"/>
            <ac:cxnSpMk id="14" creationId="{81BB890B-70D4-42FE-A599-6AEF1A42D972}"/>
          </ac:cxnSpMkLst>
        </pc:cxnChg>
        <pc:cxnChg chg="add del">
          <ac:chgData name="Grant Pike" userId="c893a94c3caa630b" providerId="LiveId" clId="{2EBD375B-FD52-48DF-88CF-C21E2CB902E9}" dt="2023-01-07T00:35:17.824" v="1687" actId="26606"/>
          <ac:cxnSpMkLst>
            <pc:docMk/>
            <pc:sldMk cId="135323493" sldId="257"/>
            <ac:cxnSpMk id="16" creationId="{3842D646-B58C-43C8-8152-01BC782B725D}"/>
          </ac:cxnSpMkLst>
        </pc:cxnChg>
        <pc:cxnChg chg="add del">
          <ac:chgData name="Grant Pike" userId="c893a94c3caa630b" providerId="LiveId" clId="{2EBD375B-FD52-48DF-88CF-C21E2CB902E9}" dt="2023-01-07T00:35:17.803" v="1686" actId="26606"/>
          <ac:cxnSpMkLst>
            <pc:docMk/>
            <pc:sldMk cId="135323493" sldId="257"/>
            <ac:cxnSpMk id="35" creationId="{A57C1A16-B8AB-4D99-A195-A38F556A6486}"/>
          </ac:cxnSpMkLst>
        </pc:cxnChg>
        <pc:cxnChg chg="add del">
          <ac:chgData name="Grant Pike" userId="c893a94c3caa630b" providerId="LiveId" clId="{2EBD375B-FD52-48DF-88CF-C21E2CB902E9}" dt="2023-01-07T00:35:17.803" v="1686" actId="26606"/>
          <ac:cxnSpMkLst>
            <pc:docMk/>
            <pc:sldMk cId="135323493" sldId="257"/>
            <ac:cxnSpMk id="37" creationId="{F8A9B20B-D1DD-4573-B5EC-558029519236}"/>
          </ac:cxnSpMkLst>
        </pc:cxnChg>
        <pc:cxnChg chg="add">
          <ac:chgData name="Grant Pike" userId="c893a94c3caa630b" providerId="LiveId" clId="{2EBD375B-FD52-48DF-88CF-C21E2CB902E9}" dt="2023-01-07T00:35:17.824" v="1687" actId="26606"/>
          <ac:cxnSpMkLst>
            <pc:docMk/>
            <pc:sldMk cId="135323493" sldId="257"/>
            <ac:cxnSpMk id="57" creationId="{81BB890B-70D4-42FE-A599-6AEF1A42D972}"/>
          </ac:cxnSpMkLst>
        </pc:cxnChg>
        <pc:cxnChg chg="add">
          <ac:chgData name="Grant Pike" userId="c893a94c3caa630b" providerId="LiveId" clId="{2EBD375B-FD52-48DF-88CF-C21E2CB902E9}" dt="2023-01-07T00:35:17.824" v="1687" actId="26606"/>
          <ac:cxnSpMkLst>
            <pc:docMk/>
            <pc:sldMk cId="135323493" sldId="257"/>
            <ac:cxnSpMk id="58" creationId="{3842D646-B58C-43C8-8152-01BC782B725D}"/>
          </ac:cxnSpMkLst>
        </pc:cxnChg>
      </pc:sldChg>
      <pc:sldChg chg="addSp delSp modSp mod modTransition setBg">
        <pc:chgData name="Grant Pike" userId="c893a94c3caa630b" providerId="LiveId" clId="{2EBD375B-FD52-48DF-88CF-C21E2CB902E9}" dt="2023-01-06T02:24:40.142" v="1318"/>
        <pc:sldMkLst>
          <pc:docMk/>
          <pc:sldMk cId="2795349583" sldId="258"/>
        </pc:sldMkLst>
        <pc:spChg chg="add del mod">
          <ac:chgData name="Grant Pike" userId="c893a94c3caa630b" providerId="LiveId" clId="{2EBD375B-FD52-48DF-88CF-C21E2CB902E9}" dt="2023-01-05T23:43:00.690" v="1126" actId="26606"/>
          <ac:spMkLst>
            <pc:docMk/>
            <pc:sldMk cId="2795349583" sldId="258"/>
            <ac:spMk id="2" creationId="{60D511CD-8731-F1F4-E7D3-02C5B9432556}"/>
          </ac:spMkLst>
        </pc:spChg>
        <pc:spChg chg="add mod">
          <ac:chgData name="Grant Pike" userId="c893a94c3caa630b" providerId="LiveId" clId="{2EBD375B-FD52-48DF-88CF-C21E2CB902E9}" dt="2023-01-05T23:43:05.689" v="1128" actId="20577"/>
          <ac:spMkLst>
            <pc:docMk/>
            <pc:sldMk cId="2795349583" sldId="258"/>
            <ac:spMk id="3" creationId="{8ABB715B-3403-17C5-8064-0A6FC1B367E8}"/>
          </ac:spMkLst>
        </pc:spChg>
        <pc:spChg chg="add del">
          <ac:chgData name="Grant Pike" userId="c893a94c3caa630b" providerId="LiveId" clId="{2EBD375B-FD52-48DF-88CF-C21E2CB902E9}" dt="2023-01-05T23:42:38.596" v="1104" actId="26606"/>
          <ac:spMkLst>
            <pc:docMk/>
            <pc:sldMk cId="2795349583" sldId="258"/>
            <ac:spMk id="20" creationId="{655AE6B0-AC9E-4167-806F-E9DB135FC46B}"/>
          </ac:spMkLst>
        </pc:spChg>
        <pc:spChg chg="add del">
          <ac:chgData name="Grant Pike" userId="c893a94c3caa630b" providerId="LiveId" clId="{2EBD375B-FD52-48DF-88CF-C21E2CB902E9}" dt="2023-01-05T23:43:15.245" v="1129" actId="26606"/>
          <ac:spMkLst>
            <pc:docMk/>
            <pc:sldMk cId="2795349583" sldId="258"/>
            <ac:spMk id="21" creationId="{655AE6B0-AC9E-4167-806F-E9DB135FC46B}"/>
          </ac:spMkLst>
        </pc:spChg>
        <pc:spChg chg="add del">
          <ac:chgData name="Grant Pike" userId="c893a94c3caa630b" providerId="LiveId" clId="{2EBD375B-FD52-48DF-88CF-C21E2CB902E9}" dt="2023-01-05T23:42:38.596" v="1104" actId="26606"/>
          <ac:spMkLst>
            <pc:docMk/>
            <pc:sldMk cId="2795349583" sldId="258"/>
            <ac:spMk id="33" creationId="{87BD1F4E-A66D-4C06-86DA-8D56CA7A3B41}"/>
          </ac:spMkLst>
        </pc:spChg>
        <pc:spChg chg="add del">
          <ac:chgData name="Grant Pike" userId="c893a94c3caa630b" providerId="LiveId" clId="{2EBD375B-FD52-48DF-88CF-C21E2CB902E9}" dt="2023-01-05T23:43:15.245" v="1129" actId="26606"/>
          <ac:spMkLst>
            <pc:docMk/>
            <pc:sldMk cId="2795349583" sldId="258"/>
            <ac:spMk id="34" creationId="{87BD1F4E-A66D-4C06-86DA-8D56CA7A3B41}"/>
          </ac:spMkLst>
        </pc:spChg>
        <pc:spChg chg="add">
          <ac:chgData name="Grant Pike" userId="c893a94c3caa630b" providerId="LiveId" clId="{2EBD375B-FD52-48DF-88CF-C21E2CB902E9}" dt="2023-01-05T23:43:15.245" v="1129" actId="26606"/>
          <ac:spMkLst>
            <pc:docMk/>
            <pc:sldMk cId="2795349583" sldId="258"/>
            <ac:spMk id="51" creationId="{655AE6B0-AC9E-4167-806F-E9DB135FC46B}"/>
          </ac:spMkLst>
        </pc:spChg>
        <pc:spChg chg="add">
          <ac:chgData name="Grant Pike" userId="c893a94c3caa630b" providerId="LiveId" clId="{2EBD375B-FD52-48DF-88CF-C21E2CB902E9}" dt="2023-01-05T23:43:15.245" v="1129" actId="26606"/>
          <ac:spMkLst>
            <pc:docMk/>
            <pc:sldMk cId="2795349583" sldId="258"/>
            <ac:spMk id="64" creationId="{87BD1F4E-A66D-4C06-86DA-8D56CA7A3B41}"/>
          </ac:spMkLst>
        </pc:spChg>
        <pc:grpChg chg="add del">
          <ac:chgData name="Grant Pike" userId="c893a94c3caa630b" providerId="LiveId" clId="{2EBD375B-FD52-48DF-88CF-C21E2CB902E9}" dt="2023-01-05T23:42:38.596" v="1104" actId="26606"/>
          <ac:grpSpMkLst>
            <pc:docMk/>
            <pc:sldMk cId="2795349583" sldId="258"/>
            <ac:grpSpMk id="8" creationId="{D920209C-E85B-4D6F-A56F-724F5ADA811C}"/>
          </ac:grpSpMkLst>
        </pc:grpChg>
        <pc:grpChg chg="add del">
          <ac:chgData name="Grant Pike" userId="c893a94c3caa630b" providerId="LiveId" clId="{2EBD375B-FD52-48DF-88CF-C21E2CB902E9}" dt="2023-01-05T23:43:15.245" v="1129" actId="26606"/>
          <ac:grpSpMkLst>
            <pc:docMk/>
            <pc:sldMk cId="2795349583" sldId="258"/>
            <ac:grpSpMk id="9" creationId="{D920209C-E85B-4D6F-A56F-724F5ADA811C}"/>
          </ac:grpSpMkLst>
        </pc:grpChg>
        <pc:grpChg chg="add del">
          <ac:chgData name="Grant Pike" userId="c893a94c3caa630b" providerId="LiveId" clId="{2EBD375B-FD52-48DF-88CF-C21E2CB902E9}" dt="2023-01-05T23:42:38.596" v="1104" actId="26606"/>
          <ac:grpSpMkLst>
            <pc:docMk/>
            <pc:sldMk cId="2795349583" sldId="258"/>
            <ac:grpSpMk id="22" creationId="{3523416A-383B-4FDC-B4C9-D8EDDFE9C043}"/>
          </ac:grpSpMkLst>
        </pc:grpChg>
        <pc:grpChg chg="add del">
          <ac:chgData name="Grant Pike" userId="c893a94c3caa630b" providerId="LiveId" clId="{2EBD375B-FD52-48DF-88CF-C21E2CB902E9}" dt="2023-01-05T23:43:15.245" v="1129" actId="26606"/>
          <ac:grpSpMkLst>
            <pc:docMk/>
            <pc:sldMk cId="2795349583" sldId="258"/>
            <ac:grpSpMk id="23" creationId="{3523416A-383B-4FDC-B4C9-D8EDDFE9C043}"/>
          </ac:grpSpMkLst>
        </pc:grpChg>
        <pc:grpChg chg="add">
          <ac:chgData name="Grant Pike" userId="c893a94c3caa630b" providerId="LiveId" clId="{2EBD375B-FD52-48DF-88CF-C21E2CB902E9}" dt="2023-01-05T23:43:15.245" v="1129" actId="26606"/>
          <ac:grpSpMkLst>
            <pc:docMk/>
            <pc:sldMk cId="2795349583" sldId="258"/>
            <ac:grpSpMk id="39" creationId="{D920209C-E85B-4D6F-A56F-724F5ADA811C}"/>
          </ac:grpSpMkLst>
        </pc:grpChg>
        <pc:grpChg chg="add">
          <ac:chgData name="Grant Pike" userId="c893a94c3caa630b" providerId="LiveId" clId="{2EBD375B-FD52-48DF-88CF-C21E2CB902E9}" dt="2023-01-05T23:43:15.245" v="1129" actId="26606"/>
          <ac:grpSpMkLst>
            <pc:docMk/>
            <pc:sldMk cId="2795349583" sldId="258"/>
            <ac:grpSpMk id="53" creationId="{3523416A-383B-4FDC-B4C9-D8EDDFE9C043}"/>
          </ac:grpSpMkLst>
        </pc:grpChg>
        <pc:graphicFrameChg chg="add del">
          <ac:chgData name="Grant Pike" userId="c893a94c3caa630b" providerId="LiveId" clId="{2EBD375B-FD52-48DF-88CF-C21E2CB902E9}" dt="2023-01-05T23:42:38.596" v="1104" actId="26606"/>
          <ac:graphicFrameMkLst>
            <pc:docMk/>
            <pc:sldMk cId="2795349583" sldId="258"/>
            <ac:graphicFrameMk id="4" creationId="{30EC542F-AA2D-6CD3-D50F-2A70D29CD68A}"/>
          </ac:graphicFrameMkLst>
        </pc:graphicFrameChg>
        <pc:graphicFrameChg chg="add mod modGraphic">
          <ac:chgData name="Grant Pike" userId="c893a94c3caa630b" providerId="LiveId" clId="{2EBD375B-FD52-48DF-88CF-C21E2CB902E9}" dt="2023-01-05T23:43:15.245" v="1129" actId="26606"/>
          <ac:graphicFrameMkLst>
            <pc:docMk/>
            <pc:sldMk cId="2795349583" sldId="258"/>
            <ac:graphicFrameMk id="5" creationId="{257DD966-5C29-21BE-2578-41F67B3BC82F}"/>
          </ac:graphicFrameMkLst>
        </pc:graphicFrameChg>
      </pc:sldChg>
      <pc:sldChg chg="addSp modSp new mod modTransition setBg">
        <pc:chgData name="Grant Pike" userId="c893a94c3caa630b" providerId="LiveId" clId="{2EBD375B-FD52-48DF-88CF-C21E2CB902E9}" dt="2023-01-06T02:24:40.142" v="1318"/>
        <pc:sldMkLst>
          <pc:docMk/>
          <pc:sldMk cId="1885719406" sldId="259"/>
        </pc:sldMkLst>
        <pc:spChg chg="add mod">
          <ac:chgData name="Grant Pike" userId="c893a94c3caa630b" providerId="LiveId" clId="{2EBD375B-FD52-48DF-88CF-C21E2CB902E9}" dt="2023-01-05T15:09:58.245" v="207" actId="113"/>
          <ac:spMkLst>
            <pc:docMk/>
            <pc:sldMk cId="1885719406" sldId="259"/>
            <ac:spMk id="3" creationId="{0E283A5E-D07D-2340-7ABA-1DE533EBD279}"/>
          </ac:spMkLst>
        </pc:spChg>
        <pc:spChg chg="add mod">
          <ac:chgData name="Grant Pike" userId="c893a94c3caa630b" providerId="LiveId" clId="{2EBD375B-FD52-48DF-88CF-C21E2CB902E9}" dt="2023-01-05T15:15:22.120" v="490" actId="313"/>
          <ac:spMkLst>
            <pc:docMk/>
            <pc:sldMk cId="1885719406" sldId="259"/>
            <ac:spMk id="4" creationId="{0DFA06DE-F2B8-1893-92BC-B7ABF5F8F88F}"/>
          </ac:spMkLst>
        </pc:spChg>
        <pc:graphicFrameChg chg="add mod modGraphic">
          <ac:chgData name="Grant Pike" userId="c893a94c3caa630b" providerId="LiveId" clId="{2EBD375B-FD52-48DF-88CF-C21E2CB902E9}" dt="2023-01-05T15:52:57.418" v="900"/>
          <ac:graphicFrameMkLst>
            <pc:docMk/>
            <pc:sldMk cId="1885719406" sldId="259"/>
            <ac:graphicFrameMk id="2" creationId="{C5B71255-24E5-C1E0-EA30-7C2A02383CC7}"/>
          </ac:graphicFrameMkLst>
        </pc:graphicFrameChg>
      </pc:sldChg>
      <pc:sldChg chg="addSp delSp modSp new del mod">
        <pc:chgData name="Grant Pike" userId="c893a94c3caa630b" providerId="LiveId" clId="{2EBD375B-FD52-48DF-88CF-C21E2CB902E9}" dt="2023-01-05T15:07:55.722" v="141" actId="2696"/>
        <pc:sldMkLst>
          <pc:docMk/>
          <pc:sldMk cId="4201285359" sldId="259"/>
        </pc:sldMkLst>
        <pc:spChg chg="del">
          <ac:chgData name="Grant Pike" userId="c893a94c3caa630b" providerId="LiveId" clId="{2EBD375B-FD52-48DF-88CF-C21E2CB902E9}" dt="2023-01-05T14:55:31.400" v="15" actId="478"/>
          <ac:spMkLst>
            <pc:docMk/>
            <pc:sldMk cId="4201285359" sldId="259"/>
            <ac:spMk id="2" creationId="{47A62AAD-FDA7-61F3-3259-8A6F6C70D160}"/>
          </ac:spMkLst>
        </pc:spChg>
        <pc:spChg chg="del">
          <ac:chgData name="Grant Pike" userId="c893a94c3caa630b" providerId="LiveId" clId="{2EBD375B-FD52-48DF-88CF-C21E2CB902E9}" dt="2023-01-05T14:55:21.318" v="12" actId="12084"/>
          <ac:spMkLst>
            <pc:docMk/>
            <pc:sldMk cId="4201285359" sldId="259"/>
            <ac:spMk id="3" creationId="{57894286-67AD-FC0C-18E9-4D38FF513EDB}"/>
          </ac:spMkLst>
        </pc:spChg>
        <pc:spChg chg="add del mod">
          <ac:chgData name="Grant Pike" userId="c893a94c3caa630b" providerId="LiveId" clId="{2EBD375B-FD52-48DF-88CF-C21E2CB902E9}" dt="2023-01-05T14:57:43.762" v="39" actId="12084"/>
          <ac:spMkLst>
            <pc:docMk/>
            <pc:sldMk cId="4201285359" sldId="259"/>
            <ac:spMk id="6" creationId="{AFF69AAB-F231-AB36-F532-3DF1D47B19C8}"/>
          </ac:spMkLst>
        </pc:spChg>
        <pc:spChg chg="add del mod">
          <ac:chgData name="Grant Pike" userId="c893a94c3caa630b" providerId="LiveId" clId="{2EBD375B-FD52-48DF-88CF-C21E2CB902E9}" dt="2023-01-05T15:00:29.901" v="56" actId="478"/>
          <ac:spMkLst>
            <pc:docMk/>
            <pc:sldMk cId="4201285359" sldId="259"/>
            <ac:spMk id="9" creationId="{776910B3-3CB7-A58C-4D64-843C7CFF1721}"/>
          </ac:spMkLst>
        </pc:spChg>
        <pc:graphicFrameChg chg="add del mod">
          <ac:chgData name="Grant Pike" userId="c893a94c3caa630b" providerId="LiveId" clId="{2EBD375B-FD52-48DF-88CF-C21E2CB902E9}" dt="2023-01-05T14:57:06.351" v="38" actId="478"/>
          <ac:graphicFrameMkLst>
            <pc:docMk/>
            <pc:sldMk cId="4201285359" sldId="259"/>
            <ac:graphicFrameMk id="4" creationId="{E90671AE-9725-1DB3-2B50-3A616D9C58AD}"/>
          </ac:graphicFrameMkLst>
        </pc:graphicFrameChg>
        <pc:graphicFrameChg chg="add del mod">
          <ac:chgData name="Grant Pike" userId="c893a94c3caa630b" providerId="LiveId" clId="{2EBD375B-FD52-48DF-88CF-C21E2CB902E9}" dt="2023-01-05T15:00:19.203" v="54" actId="478"/>
          <ac:graphicFrameMkLst>
            <pc:docMk/>
            <pc:sldMk cId="4201285359" sldId="259"/>
            <ac:graphicFrameMk id="7" creationId="{47157F02-A830-36AA-FBCB-A267C6EB8091}"/>
          </ac:graphicFrameMkLst>
        </pc:graphicFrameChg>
        <pc:graphicFrameChg chg="add mod modGraphic">
          <ac:chgData name="Grant Pike" userId="c893a94c3caa630b" providerId="LiveId" clId="{2EBD375B-FD52-48DF-88CF-C21E2CB902E9}" dt="2023-01-05T15:07:42.091" v="140" actId="13782"/>
          <ac:graphicFrameMkLst>
            <pc:docMk/>
            <pc:sldMk cId="4201285359" sldId="259"/>
            <ac:graphicFrameMk id="10" creationId="{3C93EE67-53FC-90CA-DC57-37623F920D14}"/>
          </ac:graphicFrameMkLst>
        </pc:graphicFrameChg>
      </pc:sldChg>
      <pc:sldChg chg="addSp delSp modSp new mod modTransition setBg delDesignElem">
        <pc:chgData name="Grant Pike" userId="c893a94c3caa630b" providerId="LiveId" clId="{2EBD375B-FD52-48DF-88CF-C21E2CB902E9}" dt="2023-01-07T01:42:17.073" v="2201"/>
        <pc:sldMkLst>
          <pc:docMk/>
          <pc:sldMk cId="3871109205" sldId="260"/>
        </pc:sldMkLst>
        <pc:spChg chg="add mod">
          <ac:chgData name="Grant Pike" userId="c893a94c3caa630b" providerId="LiveId" clId="{2EBD375B-FD52-48DF-88CF-C21E2CB902E9}" dt="2023-01-05T15:50:38.735" v="827" actId="1076"/>
          <ac:spMkLst>
            <pc:docMk/>
            <pc:sldMk cId="3871109205" sldId="260"/>
            <ac:spMk id="2" creationId="{B57448BB-BB3D-1201-ACCD-356DC556404A}"/>
          </ac:spMkLst>
        </pc:spChg>
        <pc:spChg chg="add del mod">
          <ac:chgData name="Grant Pike" userId="c893a94c3caa630b" providerId="LiveId" clId="{2EBD375B-FD52-48DF-88CF-C21E2CB902E9}" dt="2023-01-05T15:37:13.041" v="726" actId="26606"/>
          <ac:spMkLst>
            <pc:docMk/>
            <pc:sldMk cId="3871109205" sldId="260"/>
            <ac:spMk id="3" creationId="{102F1A81-539D-5FA8-EF8C-CAC8BBC6E1A1}"/>
          </ac:spMkLst>
        </pc:spChg>
        <pc:spChg chg="add del">
          <ac:chgData name="Grant Pike" userId="c893a94c3caa630b" providerId="LiveId" clId="{2EBD375B-FD52-48DF-88CF-C21E2CB902E9}" dt="2023-01-05T15:45:04.960" v="770"/>
          <ac:spMkLst>
            <pc:docMk/>
            <pc:sldMk cId="3871109205" sldId="260"/>
            <ac:spMk id="11" creationId="{12CC1C37-8BC7-4374-8300-E73C369150D7}"/>
          </ac:spMkLst>
        </pc:spChg>
        <pc:spChg chg="add del">
          <ac:chgData name="Grant Pike" userId="c893a94c3caa630b" providerId="LiveId" clId="{2EBD375B-FD52-48DF-88CF-C21E2CB902E9}" dt="2023-01-05T15:45:04.960" v="770"/>
          <ac:spMkLst>
            <pc:docMk/>
            <pc:sldMk cId="3871109205" sldId="260"/>
            <ac:spMk id="13" creationId="{8CC82757-F96F-41CB-B2B8-49689F4362A3}"/>
          </ac:spMkLst>
        </pc:spChg>
        <pc:spChg chg="add">
          <ac:chgData name="Grant Pike" userId="c893a94c3caa630b" providerId="LiveId" clId="{2EBD375B-FD52-48DF-88CF-C21E2CB902E9}" dt="2023-01-05T15:45:14.648" v="772" actId="26606"/>
          <ac:spMkLst>
            <pc:docMk/>
            <pc:sldMk cId="3871109205" sldId="260"/>
            <ac:spMk id="22" creationId="{9F4444CE-BC8D-4D61-B303-4C05614E62AB}"/>
          </ac:spMkLst>
        </pc:spChg>
        <pc:spChg chg="add">
          <ac:chgData name="Grant Pike" userId="c893a94c3caa630b" providerId="LiveId" clId="{2EBD375B-FD52-48DF-88CF-C21E2CB902E9}" dt="2023-01-05T15:45:14.648" v="772" actId="26606"/>
          <ac:spMkLst>
            <pc:docMk/>
            <pc:sldMk cId="3871109205" sldId="260"/>
            <ac:spMk id="24" creationId="{73772B81-181F-48B7-8826-4D9686D15DF5}"/>
          </ac:spMkLst>
        </pc:spChg>
        <pc:spChg chg="add">
          <ac:chgData name="Grant Pike" userId="c893a94c3caa630b" providerId="LiveId" clId="{2EBD375B-FD52-48DF-88CF-C21E2CB902E9}" dt="2023-01-05T15:45:14.648" v="772" actId="26606"/>
          <ac:spMkLst>
            <pc:docMk/>
            <pc:sldMk cId="3871109205" sldId="260"/>
            <ac:spMk id="26" creationId="{B2205F6E-03C6-4E92-877C-E2482F6599AA}"/>
          </ac:spMkLst>
        </pc:spChg>
        <pc:grpChg chg="add">
          <ac:chgData name="Grant Pike" userId="c893a94c3caa630b" providerId="LiveId" clId="{2EBD375B-FD52-48DF-88CF-C21E2CB902E9}" dt="2023-01-05T15:45:14.648" v="772" actId="26606"/>
          <ac:grpSpMkLst>
            <pc:docMk/>
            <pc:sldMk cId="3871109205" sldId="260"/>
            <ac:grpSpMk id="7" creationId="{D920209C-E85B-4D6F-A56F-724F5ADA811C}"/>
          </ac:grpSpMkLst>
        </pc:grpChg>
        <pc:grpChg chg="add del">
          <ac:chgData name="Grant Pike" userId="c893a94c3caa630b" providerId="LiveId" clId="{2EBD375B-FD52-48DF-88CF-C21E2CB902E9}" dt="2023-01-05T15:44:52.247" v="761" actId="26606"/>
          <ac:grpSpMkLst>
            <pc:docMk/>
            <pc:sldMk cId="3871109205" sldId="260"/>
            <ac:grpSpMk id="10" creationId="{D920209C-E85B-4D6F-A56F-724F5ADA811C}"/>
          </ac:grpSpMkLst>
        </pc:grpChg>
        <pc:graphicFrameChg chg="add mod modGraphic">
          <ac:chgData name="Grant Pike" userId="c893a94c3caa630b" providerId="LiveId" clId="{2EBD375B-FD52-48DF-88CF-C21E2CB902E9}" dt="2023-01-07T01:37:09.844" v="1688" actId="208"/>
          <ac:graphicFrameMkLst>
            <pc:docMk/>
            <pc:sldMk cId="3871109205" sldId="260"/>
            <ac:graphicFrameMk id="5" creationId="{9F24C69C-1256-82CE-2D3A-84E765697854}"/>
          </ac:graphicFrameMkLst>
        </pc:graphicFrameChg>
        <pc:picChg chg="add del">
          <ac:chgData name="Grant Pike" userId="c893a94c3caa630b" providerId="LiveId" clId="{2EBD375B-FD52-48DF-88CF-C21E2CB902E9}" dt="2023-01-05T15:45:04.960" v="770"/>
          <ac:picMkLst>
            <pc:docMk/>
            <pc:sldMk cId="3871109205" sldId="260"/>
            <ac:picMk id="9" creationId="{87DAFC35-E613-4B02-AA9A-C1D2192DC06D}"/>
          </ac:picMkLst>
        </pc:picChg>
        <pc:picChg chg="add del">
          <ac:chgData name="Grant Pike" userId="c893a94c3caa630b" providerId="LiveId" clId="{2EBD375B-FD52-48DF-88CF-C21E2CB902E9}" dt="2023-01-05T15:45:04.960" v="770"/>
          <ac:picMkLst>
            <pc:docMk/>
            <pc:sldMk cId="3871109205" sldId="260"/>
            <ac:picMk id="15" creationId="{FA37F53D-999D-4551-B3F8-064DBF315562}"/>
          </ac:picMkLst>
        </pc:picChg>
        <pc:picChg chg="add del">
          <ac:chgData name="Grant Pike" userId="c893a94c3caa630b" providerId="LiveId" clId="{2EBD375B-FD52-48DF-88CF-C21E2CB902E9}" dt="2023-01-05T15:45:04.960" v="770"/>
          <ac:picMkLst>
            <pc:docMk/>
            <pc:sldMk cId="3871109205" sldId="260"/>
            <ac:picMk id="17" creationId="{A9C99389-A1E4-4A6F-BF8E-9013FF049140}"/>
          </ac:picMkLst>
        </pc:picChg>
      </pc:sldChg>
      <pc:sldChg chg="addSp delSp modSp new mod modTransition setBg delDesignElem">
        <pc:chgData name="Grant Pike" userId="c893a94c3caa630b" providerId="LiveId" clId="{2EBD375B-FD52-48DF-88CF-C21E2CB902E9}" dt="2023-01-07T01:42:06.652" v="2199"/>
        <pc:sldMkLst>
          <pc:docMk/>
          <pc:sldMk cId="3764834378" sldId="261"/>
        </pc:sldMkLst>
        <pc:spChg chg="add mod">
          <ac:chgData name="Grant Pike" userId="c893a94c3caa630b" providerId="LiveId" clId="{2EBD375B-FD52-48DF-88CF-C21E2CB902E9}" dt="2023-01-05T15:50:54.442" v="830" actId="1076"/>
          <ac:spMkLst>
            <pc:docMk/>
            <pc:sldMk cId="3764834378" sldId="261"/>
            <ac:spMk id="2" creationId="{07BA5C84-34A9-EEAB-6ECB-BE44B5D1E661}"/>
          </ac:spMkLst>
        </pc:spChg>
        <pc:spChg chg="add del mod">
          <ac:chgData name="Grant Pike" userId="c893a94c3caa630b" providerId="LiveId" clId="{2EBD375B-FD52-48DF-88CF-C21E2CB902E9}" dt="2023-01-05T15:33:28.972" v="703" actId="26606"/>
          <ac:spMkLst>
            <pc:docMk/>
            <pc:sldMk cId="3764834378" sldId="261"/>
            <ac:spMk id="3" creationId="{38555922-4073-9714-B0B0-9EF51A13D6AE}"/>
          </ac:spMkLst>
        </pc:spChg>
        <pc:spChg chg="add del">
          <ac:chgData name="Grant Pike" userId="c893a94c3caa630b" providerId="LiveId" clId="{2EBD375B-FD52-48DF-88CF-C21E2CB902E9}" dt="2023-01-05T15:35:45.558" v="718" actId="26606"/>
          <ac:spMkLst>
            <pc:docMk/>
            <pc:sldMk cId="3764834378" sldId="261"/>
            <ac:spMk id="11" creationId="{405AF763-F3C8-4387-AD37-0C5891643810}"/>
          </ac:spMkLst>
        </pc:spChg>
        <pc:spChg chg="add del">
          <ac:chgData name="Grant Pike" userId="c893a94c3caa630b" providerId="LiveId" clId="{2EBD375B-FD52-48DF-88CF-C21E2CB902E9}" dt="2023-01-05T15:35:45.558" v="718" actId="26606"/>
          <ac:spMkLst>
            <pc:docMk/>
            <pc:sldMk cId="3764834378" sldId="261"/>
            <ac:spMk id="13" creationId="{C42AC83E-289B-47CE-904A-D62D9FC2EFE5}"/>
          </ac:spMkLst>
        </pc:spChg>
        <pc:spChg chg="add del">
          <ac:chgData name="Grant Pike" userId="c893a94c3caa630b" providerId="LiveId" clId="{2EBD375B-FD52-48DF-88CF-C21E2CB902E9}" dt="2023-01-05T15:48:15.325" v="809" actId="26606"/>
          <ac:spMkLst>
            <pc:docMk/>
            <pc:sldMk cId="3764834378" sldId="261"/>
            <ac:spMk id="22" creationId="{9F4444CE-BC8D-4D61-B303-4C05614E62AB}"/>
          </ac:spMkLst>
        </pc:spChg>
        <pc:spChg chg="add del">
          <ac:chgData name="Grant Pike" userId="c893a94c3caa630b" providerId="LiveId" clId="{2EBD375B-FD52-48DF-88CF-C21E2CB902E9}" dt="2023-01-05T15:48:15.325" v="809" actId="26606"/>
          <ac:spMkLst>
            <pc:docMk/>
            <pc:sldMk cId="3764834378" sldId="261"/>
            <ac:spMk id="24" creationId="{73772B81-181F-48B7-8826-4D9686D15DF5}"/>
          </ac:spMkLst>
        </pc:spChg>
        <pc:spChg chg="add del">
          <ac:chgData name="Grant Pike" userId="c893a94c3caa630b" providerId="LiveId" clId="{2EBD375B-FD52-48DF-88CF-C21E2CB902E9}" dt="2023-01-05T15:48:15.325" v="809" actId="26606"/>
          <ac:spMkLst>
            <pc:docMk/>
            <pc:sldMk cId="3764834378" sldId="261"/>
            <ac:spMk id="26" creationId="{B2205F6E-03C6-4E92-877C-E2482F6599AA}"/>
          </ac:spMkLst>
        </pc:spChg>
        <pc:spChg chg="add del">
          <ac:chgData name="Grant Pike" userId="c893a94c3caa630b" providerId="LiveId" clId="{2EBD375B-FD52-48DF-88CF-C21E2CB902E9}" dt="2023-01-05T15:45:04.960" v="770"/>
          <ac:spMkLst>
            <pc:docMk/>
            <pc:sldMk cId="3764834378" sldId="261"/>
            <ac:spMk id="27" creationId="{12CC1C37-8BC7-4374-8300-E73C369150D7}"/>
          </ac:spMkLst>
        </pc:spChg>
        <pc:spChg chg="add del">
          <ac:chgData name="Grant Pike" userId="c893a94c3caa630b" providerId="LiveId" clId="{2EBD375B-FD52-48DF-88CF-C21E2CB902E9}" dt="2023-01-05T15:45:04.960" v="770"/>
          <ac:spMkLst>
            <pc:docMk/>
            <pc:sldMk cId="3764834378" sldId="261"/>
            <ac:spMk id="29" creationId="{8CC82757-F96F-41CB-B2B8-49689F4362A3}"/>
          </ac:spMkLst>
        </pc:spChg>
        <pc:grpChg chg="add del">
          <ac:chgData name="Grant Pike" userId="c893a94c3caa630b" providerId="LiveId" clId="{2EBD375B-FD52-48DF-88CF-C21E2CB902E9}" dt="2023-01-05T15:48:15.325" v="809" actId="26606"/>
          <ac:grpSpMkLst>
            <pc:docMk/>
            <pc:sldMk cId="3764834378" sldId="261"/>
            <ac:grpSpMk id="10" creationId="{D920209C-E85B-4D6F-A56F-724F5ADA811C}"/>
          </ac:grpSpMkLst>
        </pc:grpChg>
        <pc:grpChg chg="add">
          <ac:chgData name="Grant Pike" userId="c893a94c3caa630b" providerId="LiveId" clId="{2EBD375B-FD52-48DF-88CF-C21E2CB902E9}" dt="2023-01-05T15:48:15.325" v="809" actId="26606"/>
          <ac:grpSpMkLst>
            <pc:docMk/>
            <pc:sldMk cId="3764834378" sldId="261"/>
            <ac:grpSpMk id="28" creationId="{D920209C-E85B-4D6F-A56F-724F5ADA811C}"/>
          </ac:grpSpMkLst>
        </pc:grpChg>
        <pc:graphicFrameChg chg="add mod modGraphic">
          <ac:chgData name="Grant Pike" userId="c893a94c3caa630b" providerId="LiveId" clId="{2EBD375B-FD52-48DF-88CF-C21E2CB902E9}" dt="2023-01-07T01:37:36.809" v="1690" actId="208"/>
          <ac:graphicFrameMkLst>
            <pc:docMk/>
            <pc:sldMk cId="3764834378" sldId="261"/>
            <ac:graphicFrameMk id="5" creationId="{7221BF66-BB42-EE19-53A6-62D6820365DA}"/>
          </ac:graphicFrameMkLst>
        </pc:graphicFrameChg>
        <pc:picChg chg="add del">
          <ac:chgData name="Grant Pike" userId="c893a94c3caa630b" providerId="LiveId" clId="{2EBD375B-FD52-48DF-88CF-C21E2CB902E9}" dt="2023-01-05T15:35:45.558" v="718" actId="26606"/>
          <ac:picMkLst>
            <pc:docMk/>
            <pc:sldMk cId="3764834378" sldId="261"/>
            <ac:picMk id="9" creationId="{87DAFC35-E613-4B02-AA9A-C1D2192DC06D}"/>
          </ac:picMkLst>
        </pc:picChg>
        <pc:picChg chg="add del">
          <ac:chgData name="Grant Pike" userId="c893a94c3caa630b" providerId="LiveId" clId="{2EBD375B-FD52-48DF-88CF-C21E2CB902E9}" dt="2023-01-05T15:35:45.558" v="718" actId="26606"/>
          <ac:picMkLst>
            <pc:docMk/>
            <pc:sldMk cId="3764834378" sldId="261"/>
            <ac:picMk id="15" creationId="{B7D08856-5915-442F-A309-5778395ECE8B}"/>
          </ac:picMkLst>
        </pc:picChg>
        <pc:picChg chg="add del">
          <ac:chgData name="Grant Pike" userId="c893a94c3caa630b" providerId="LiveId" clId="{2EBD375B-FD52-48DF-88CF-C21E2CB902E9}" dt="2023-01-05T15:37:18.384" v="727" actId="26606"/>
          <ac:picMkLst>
            <pc:docMk/>
            <pc:sldMk cId="3764834378" sldId="261"/>
            <ac:picMk id="20" creationId="{030FD700-069E-45B7-99EE-9FD40B196D01}"/>
          </ac:picMkLst>
        </pc:picChg>
        <pc:picChg chg="add del">
          <ac:chgData name="Grant Pike" userId="c893a94c3caa630b" providerId="LiveId" clId="{2EBD375B-FD52-48DF-88CF-C21E2CB902E9}" dt="2023-01-05T15:45:04.960" v="770"/>
          <ac:picMkLst>
            <pc:docMk/>
            <pc:sldMk cId="3764834378" sldId="261"/>
            <ac:picMk id="25" creationId="{87DAFC35-E613-4B02-AA9A-C1D2192DC06D}"/>
          </ac:picMkLst>
        </pc:picChg>
        <pc:picChg chg="add del">
          <ac:chgData name="Grant Pike" userId="c893a94c3caa630b" providerId="LiveId" clId="{2EBD375B-FD52-48DF-88CF-C21E2CB902E9}" dt="2023-01-05T15:45:04.960" v="770"/>
          <ac:picMkLst>
            <pc:docMk/>
            <pc:sldMk cId="3764834378" sldId="261"/>
            <ac:picMk id="31" creationId="{FA37F53D-999D-4551-B3F8-064DBF315562}"/>
          </ac:picMkLst>
        </pc:picChg>
        <pc:picChg chg="add del">
          <ac:chgData name="Grant Pike" userId="c893a94c3caa630b" providerId="LiveId" clId="{2EBD375B-FD52-48DF-88CF-C21E2CB902E9}" dt="2023-01-05T15:45:04.960" v="770"/>
          <ac:picMkLst>
            <pc:docMk/>
            <pc:sldMk cId="3764834378" sldId="261"/>
            <ac:picMk id="33" creationId="{A9C99389-A1E4-4A6F-BF8E-9013FF049140}"/>
          </ac:picMkLst>
        </pc:picChg>
      </pc:sldChg>
      <pc:sldChg chg="addSp delSp modSp new mod modTransition setBg setClrOvrMap delDesignElem">
        <pc:chgData name="Grant Pike" userId="c893a94c3caa630b" providerId="LiveId" clId="{2EBD375B-FD52-48DF-88CF-C21E2CB902E9}" dt="2023-01-07T01:41:17.948" v="2155"/>
        <pc:sldMkLst>
          <pc:docMk/>
          <pc:sldMk cId="1380441614" sldId="262"/>
        </pc:sldMkLst>
        <pc:spChg chg="add mod">
          <ac:chgData name="Grant Pike" userId="c893a94c3caa630b" providerId="LiveId" clId="{2EBD375B-FD52-48DF-88CF-C21E2CB902E9}" dt="2023-01-07T01:40:12.370" v="1899" actId="207"/>
          <ac:spMkLst>
            <pc:docMk/>
            <pc:sldMk cId="1380441614" sldId="262"/>
            <ac:spMk id="2" creationId="{8C505C20-AF2F-D20C-0BBE-E42F3CB6A3E2}"/>
          </ac:spMkLst>
        </pc:spChg>
        <pc:spChg chg="add del mod">
          <ac:chgData name="Grant Pike" userId="c893a94c3caa630b" providerId="LiveId" clId="{2EBD375B-FD52-48DF-88CF-C21E2CB902E9}" dt="2023-01-05T15:48:10.708" v="808" actId="26606"/>
          <ac:spMkLst>
            <pc:docMk/>
            <pc:sldMk cId="1380441614" sldId="262"/>
            <ac:spMk id="3" creationId="{3EAF6523-60F5-EE9D-B31C-6E9239FB66F2}"/>
          </ac:spMkLst>
        </pc:spChg>
        <pc:spChg chg="add del">
          <ac:chgData name="Grant Pike" userId="c893a94c3caa630b" providerId="LiveId" clId="{2EBD375B-FD52-48DF-88CF-C21E2CB902E9}" dt="2023-01-05T15:35:21.974" v="717" actId="26606"/>
          <ac:spMkLst>
            <pc:docMk/>
            <pc:sldMk cId="1380441614" sldId="262"/>
            <ac:spMk id="10" creationId="{EFECDA1F-977F-40AF-840D-D05BB091DD65}"/>
          </ac:spMkLst>
        </pc:spChg>
        <pc:spChg chg="add del">
          <ac:chgData name="Grant Pike" userId="c893a94c3caa630b" providerId="LiveId" clId="{2EBD375B-FD52-48DF-88CF-C21E2CB902E9}" dt="2023-01-05T15:35:21.974" v="717" actId="26606"/>
          <ac:spMkLst>
            <pc:docMk/>
            <pc:sldMk cId="1380441614" sldId="262"/>
            <ac:spMk id="12" creationId="{BB9FECD2-89B7-4AC3-8D54-9733D60AF259}"/>
          </ac:spMkLst>
        </pc:spChg>
        <pc:spChg chg="add del">
          <ac:chgData name="Grant Pike" userId="c893a94c3caa630b" providerId="LiveId" clId="{2EBD375B-FD52-48DF-88CF-C21E2CB902E9}" dt="2023-01-05T15:35:15.045" v="712" actId="26606"/>
          <ac:spMkLst>
            <pc:docMk/>
            <pc:sldMk cId="1380441614" sldId="262"/>
            <ac:spMk id="21" creationId="{EFECDA1F-977F-40AF-840D-D05BB091DD65}"/>
          </ac:spMkLst>
        </pc:spChg>
        <pc:spChg chg="add del">
          <ac:chgData name="Grant Pike" userId="c893a94c3caa630b" providerId="LiveId" clId="{2EBD375B-FD52-48DF-88CF-C21E2CB902E9}" dt="2023-01-05T15:35:15.045" v="712" actId="26606"/>
          <ac:spMkLst>
            <pc:docMk/>
            <pc:sldMk cId="1380441614" sldId="262"/>
            <ac:spMk id="23" creationId="{BB9FECD2-89B7-4AC3-8D54-9733D60AF259}"/>
          </ac:spMkLst>
        </pc:spChg>
        <pc:spChg chg="add del">
          <ac:chgData name="Grant Pike" userId="c893a94c3caa630b" providerId="LiveId" clId="{2EBD375B-FD52-48DF-88CF-C21E2CB902E9}" dt="2023-01-05T15:35:19.136" v="714" actId="26606"/>
          <ac:spMkLst>
            <pc:docMk/>
            <pc:sldMk cId="1380441614" sldId="262"/>
            <ac:spMk id="28" creationId="{26A3F16E-CC60-4737-8CBB-9568A351D30B}"/>
          </ac:spMkLst>
        </pc:spChg>
        <pc:spChg chg="add del">
          <ac:chgData name="Grant Pike" userId="c893a94c3caa630b" providerId="LiveId" clId="{2EBD375B-FD52-48DF-88CF-C21E2CB902E9}" dt="2023-01-05T15:35:19.136" v="714" actId="26606"/>
          <ac:spMkLst>
            <pc:docMk/>
            <pc:sldMk cId="1380441614" sldId="262"/>
            <ac:spMk id="29" creationId="{C0DABE73-66EA-42B0-AB0A-9FB1C0AD7AEB}"/>
          </ac:spMkLst>
        </pc:spChg>
        <pc:spChg chg="add del">
          <ac:chgData name="Grant Pike" userId="c893a94c3caa630b" providerId="LiveId" clId="{2EBD375B-FD52-48DF-88CF-C21E2CB902E9}" dt="2023-01-05T15:35:21.896" v="716" actId="26606"/>
          <ac:spMkLst>
            <pc:docMk/>
            <pc:sldMk cId="1380441614" sldId="262"/>
            <ac:spMk id="33" creationId="{637BD688-14A6-4B96-B8A2-3CD81C054FCE}"/>
          </ac:spMkLst>
        </pc:spChg>
        <pc:spChg chg="add del">
          <ac:chgData name="Grant Pike" userId="c893a94c3caa630b" providerId="LiveId" clId="{2EBD375B-FD52-48DF-88CF-C21E2CB902E9}" dt="2023-01-05T15:35:21.896" v="716" actId="26606"/>
          <ac:spMkLst>
            <pc:docMk/>
            <pc:sldMk cId="1380441614" sldId="262"/>
            <ac:spMk id="34" creationId="{B7B2544F-CA5E-40F6-9525-716A90C83FC5}"/>
          </ac:spMkLst>
        </pc:spChg>
        <pc:spChg chg="add del">
          <ac:chgData name="Grant Pike" userId="c893a94c3caa630b" providerId="LiveId" clId="{2EBD375B-FD52-48DF-88CF-C21E2CB902E9}" dt="2023-01-05T15:37:25.971" v="728" actId="26606"/>
          <ac:spMkLst>
            <pc:docMk/>
            <pc:sldMk cId="1380441614" sldId="262"/>
            <ac:spMk id="38" creationId="{6184FA60-56E6-4C39-B1D1-F8DA36DE1F3E}"/>
          </ac:spMkLst>
        </pc:spChg>
        <pc:spChg chg="add del">
          <ac:chgData name="Grant Pike" userId="c893a94c3caa630b" providerId="LiveId" clId="{2EBD375B-FD52-48DF-88CF-C21E2CB902E9}" dt="2023-01-05T15:38:35.866" v="742" actId="26606"/>
          <ac:spMkLst>
            <pc:docMk/>
            <pc:sldMk cId="1380441614" sldId="262"/>
            <ac:spMk id="46" creationId="{A38A195E-584A-485A-BECD-66468900B947}"/>
          </ac:spMkLst>
        </pc:spChg>
        <pc:spChg chg="add del">
          <ac:chgData name="Grant Pike" userId="c893a94c3caa630b" providerId="LiveId" clId="{2EBD375B-FD52-48DF-88CF-C21E2CB902E9}" dt="2023-01-05T15:38:35.866" v="742" actId="26606"/>
          <ac:spMkLst>
            <pc:docMk/>
            <pc:sldMk cId="1380441614" sldId="262"/>
            <ac:spMk id="48" creationId="{840177A7-740C-43C7-8F2D-BD7067F12C9C}"/>
          </ac:spMkLst>
        </pc:spChg>
        <pc:spChg chg="add del">
          <ac:chgData name="Grant Pike" userId="c893a94c3caa630b" providerId="LiveId" clId="{2EBD375B-FD52-48DF-88CF-C21E2CB902E9}" dt="2023-01-05T15:45:04.960" v="770"/>
          <ac:spMkLst>
            <pc:docMk/>
            <pc:sldMk cId="1380441614" sldId="262"/>
            <ac:spMk id="57" creationId="{A38A195E-584A-485A-BECD-66468900B947}"/>
          </ac:spMkLst>
        </pc:spChg>
        <pc:spChg chg="add del">
          <ac:chgData name="Grant Pike" userId="c893a94c3caa630b" providerId="LiveId" clId="{2EBD375B-FD52-48DF-88CF-C21E2CB902E9}" dt="2023-01-05T15:45:04.960" v="770"/>
          <ac:spMkLst>
            <pc:docMk/>
            <pc:sldMk cId="1380441614" sldId="262"/>
            <ac:spMk id="59" creationId="{840177A7-740C-43C7-8F2D-BD7067F12C9C}"/>
          </ac:spMkLst>
        </pc:spChg>
        <pc:grpChg chg="add">
          <ac:chgData name="Grant Pike" userId="c893a94c3caa630b" providerId="LiveId" clId="{2EBD375B-FD52-48DF-88CF-C21E2CB902E9}" dt="2023-01-05T15:48:10.708" v="808" actId="26606"/>
          <ac:grpSpMkLst>
            <pc:docMk/>
            <pc:sldMk cId="1380441614" sldId="262"/>
            <ac:grpSpMk id="9" creationId="{D920209C-E85B-4D6F-A56F-724F5ADA811C}"/>
          </ac:grpSpMkLst>
        </pc:grpChg>
        <pc:graphicFrameChg chg="add del modGraphic">
          <ac:chgData name="Grant Pike" userId="c893a94c3caa630b" providerId="LiveId" clId="{2EBD375B-FD52-48DF-88CF-C21E2CB902E9}" dt="2023-01-05T15:34:39.591" v="710" actId="1032"/>
          <ac:graphicFrameMkLst>
            <pc:docMk/>
            <pc:sldMk cId="1380441614" sldId="262"/>
            <ac:graphicFrameMk id="4" creationId="{0D593C65-BF5B-6E57-0441-B21A78C02388}"/>
          </ac:graphicFrameMkLst>
        </pc:graphicFrameChg>
        <pc:graphicFrameChg chg="add mod">
          <ac:chgData name="Grant Pike" userId="c893a94c3caa630b" providerId="LiveId" clId="{2EBD375B-FD52-48DF-88CF-C21E2CB902E9}" dt="2023-01-05T15:49:41.490" v="818" actId="208"/>
          <ac:graphicFrameMkLst>
            <pc:docMk/>
            <pc:sldMk cId="1380441614" sldId="262"/>
            <ac:graphicFrameMk id="5" creationId="{E6A4791B-E8B6-4CE2-BB7B-838949113EB3}"/>
          </ac:graphicFrameMkLst>
        </pc:graphicFrameChg>
        <pc:picChg chg="add del">
          <ac:chgData name="Grant Pike" userId="c893a94c3caa630b" providerId="LiveId" clId="{2EBD375B-FD52-48DF-88CF-C21E2CB902E9}" dt="2023-01-05T15:35:21.974" v="717" actId="26606"/>
          <ac:picMkLst>
            <pc:docMk/>
            <pc:sldMk cId="1380441614" sldId="262"/>
            <ac:picMk id="8" creationId="{6ECDD1C7-3E51-40DC-8B85-24AA12A39173}"/>
          </ac:picMkLst>
        </pc:picChg>
        <pc:picChg chg="add del">
          <ac:chgData name="Grant Pike" userId="c893a94c3caa630b" providerId="LiveId" clId="{2EBD375B-FD52-48DF-88CF-C21E2CB902E9}" dt="2023-01-05T15:35:21.974" v="717" actId="26606"/>
          <ac:picMkLst>
            <pc:docMk/>
            <pc:sldMk cId="1380441614" sldId="262"/>
            <ac:picMk id="14" creationId="{303BA349-D215-4DAA-999B-A2C0CA47A31E}"/>
          </ac:picMkLst>
        </pc:picChg>
        <pc:picChg chg="add del">
          <ac:chgData name="Grant Pike" userId="c893a94c3caa630b" providerId="LiveId" clId="{2EBD375B-FD52-48DF-88CF-C21E2CB902E9}" dt="2023-01-05T15:35:15.045" v="712" actId="26606"/>
          <ac:picMkLst>
            <pc:docMk/>
            <pc:sldMk cId="1380441614" sldId="262"/>
            <ac:picMk id="19" creationId="{6ECDD1C7-3E51-40DC-8B85-24AA12A39173}"/>
          </ac:picMkLst>
        </pc:picChg>
        <pc:picChg chg="add del">
          <ac:chgData name="Grant Pike" userId="c893a94c3caa630b" providerId="LiveId" clId="{2EBD375B-FD52-48DF-88CF-C21E2CB902E9}" dt="2023-01-05T15:35:15.045" v="712" actId="26606"/>
          <ac:picMkLst>
            <pc:docMk/>
            <pc:sldMk cId="1380441614" sldId="262"/>
            <ac:picMk id="25" creationId="{303BA349-D215-4DAA-999B-A2C0CA47A31E}"/>
          </ac:picMkLst>
        </pc:picChg>
        <pc:picChg chg="add del">
          <ac:chgData name="Grant Pike" userId="c893a94c3caa630b" providerId="LiveId" clId="{2EBD375B-FD52-48DF-88CF-C21E2CB902E9}" dt="2023-01-05T15:35:19.136" v="714" actId="26606"/>
          <ac:picMkLst>
            <pc:docMk/>
            <pc:sldMk cId="1380441614" sldId="262"/>
            <ac:picMk id="27" creationId="{6ECDD1C7-3E51-40DC-8B85-24AA12A39173}"/>
          </ac:picMkLst>
        </pc:picChg>
        <pc:picChg chg="add del">
          <ac:chgData name="Grant Pike" userId="c893a94c3caa630b" providerId="LiveId" clId="{2EBD375B-FD52-48DF-88CF-C21E2CB902E9}" dt="2023-01-05T15:35:19.136" v="714" actId="26606"/>
          <ac:picMkLst>
            <pc:docMk/>
            <pc:sldMk cId="1380441614" sldId="262"/>
            <ac:picMk id="30" creationId="{336C8DBA-D7B5-4A9A-845B-43FBEA62A99F}"/>
          </ac:picMkLst>
        </pc:picChg>
        <pc:picChg chg="add del">
          <ac:chgData name="Grant Pike" userId="c893a94c3caa630b" providerId="LiveId" clId="{2EBD375B-FD52-48DF-88CF-C21E2CB902E9}" dt="2023-01-05T15:35:21.896" v="716" actId="26606"/>
          <ac:picMkLst>
            <pc:docMk/>
            <pc:sldMk cId="1380441614" sldId="262"/>
            <ac:picMk id="32" creationId="{6ECDD1C7-3E51-40DC-8B85-24AA12A39173}"/>
          </ac:picMkLst>
        </pc:picChg>
        <pc:picChg chg="add del">
          <ac:chgData name="Grant Pike" userId="c893a94c3caa630b" providerId="LiveId" clId="{2EBD375B-FD52-48DF-88CF-C21E2CB902E9}" dt="2023-01-05T15:35:21.896" v="716" actId="26606"/>
          <ac:picMkLst>
            <pc:docMk/>
            <pc:sldMk cId="1380441614" sldId="262"/>
            <ac:picMk id="35" creationId="{91A90930-4117-42E3-B9BA-785001EF267E}"/>
          </ac:picMkLst>
        </pc:picChg>
        <pc:picChg chg="add del">
          <ac:chgData name="Grant Pike" userId="c893a94c3caa630b" providerId="LiveId" clId="{2EBD375B-FD52-48DF-88CF-C21E2CB902E9}" dt="2023-01-05T15:37:25.971" v="728" actId="26606"/>
          <ac:picMkLst>
            <pc:docMk/>
            <pc:sldMk cId="1380441614" sldId="262"/>
            <ac:picMk id="37" creationId="{6ECDD1C7-3E51-40DC-8B85-24AA12A39173}"/>
          </ac:picMkLst>
        </pc:picChg>
        <pc:picChg chg="add del">
          <ac:chgData name="Grant Pike" userId="c893a94c3caa630b" providerId="LiveId" clId="{2EBD375B-FD52-48DF-88CF-C21E2CB902E9}" dt="2023-01-05T15:37:25.971" v="728" actId="26606"/>
          <ac:picMkLst>
            <pc:docMk/>
            <pc:sldMk cId="1380441614" sldId="262"/>
            <ac:picMk id="39" creationId="{FA596657-B904-4480-A3AC-E645187078ED}"/>
          </ac:picMkLst>
        </pc:picChg>
        <pc:picChg chg="add del">
          <ac:chgData name="Grant Pike" userId="c893a94c3caa630b" providerId="LiveId" clId="{2EBD375B-FD52-48DF-88CF-C21E2CB902E9}" dt="2023-01-05T15:38:35.866" v="742" actId="26606"/>
          <ac:picMkLst>
            <pc:docMk/>
            <pc:sldMk cId="1380441614" sldId="262"/>
            <ac:picMk id="44" creationId="{6ECDD1C7-3E51-40DC-8B85-24AA12A39173}"/>
          </ac:picMkLst>
        </pc:picChg>
        <pc:picChg chg="add del">
          <ac:chgData name="Grant Pike" userId="c893a94c3caa630b" providerId="LiveId" clId="{2EBD375B-FD52-48DF-88CF-C21E2CB902E9}" dt="2023-01-05T15:38:35.866" v="742" actId="26606"/>
          <ac:picMkLst>
            <pc:docMk/>
            <pc:sldMk cId="1380441614" sldId="262"/>
            <ac:picMk id="50" creationId="{D050A49F-C54B-4F93-97E6-5B81ED5DC701}"/>
          </ac:picMkLst>
        </pc:picChg>
        <pc:picChg chg="add del">
          <ac:chgData name="Grant Pike" userId="c893a94c3caa630b" providerId="LiveId" clId="{2EBD375B-FD52-48DF-88CF-C21E2CB902E9}" dt="2023-01-05T15:45:04.960" v="770"/>
          <ac:picMkLst>
            <pc:docMk/>
            <pc:sldMk cId="1380441614" sldId="262"/>
            <ac:picMk id="55" creationId="{6ECDD1C7-3E51-40DC-8B85-24AA12A39173}"/>
          </ac:picMkLst>
        </pc:picChg>
        <pc:picChg chg="add del">
          <ac:chgData name="Grant Pike" userId="c893a94c3caa630b" providerId="LiveId" clId="{2EBD375B-FD52-48DF-88CF-C21E2CB902E9}" dt="2023-01-05T15:45:04.960" v="770"/>
          <ac:picMkLst>
            <pc:docMk/>
            <pc:sldMk cId="1380441614" sldId="262"/>
            <ac:picMk id="61" creationId="{D050A49F-C54B-4F93-97E6-5B81ED5DC701}"/>
          </ac:picMkLst>
        </pc:picChg>
      </pc:sldChg>
      <pc:sldChg chg="addSp delSp modSp new mod modTransition setBg delDesignElem">
        <pc:chgData name="Grant Pike" userId="c893a94c3caa630b" providerId="LiveId" clId="{2EBD375B-FD52-48DF-88CF-C21E2CB902E9}" dt="2023-01-07T01:41:27.667" v="2156"/>
        <pc:sldMkLst>
          <pc:docMk/>
          <pc:sldMk cId="3110936177" sldId="263"/>
        </pc:sldMkLst>
        <pc:spChg chg="add mod">
          <ac:chgData name="Grant Pike" userId="c893a94c3caa630b" providerId="LiveId" clId="{2EBD375B-FD52-48DF-88CF-C21E2CB902E9}" dt="2023-01-07T01:39:41.303" v="1893" actId="1076"/>
          <ac:spMkLst>
            <pc:docMk/>
            <pc:sldMk cId="3110936177" sldId="263"/>
            <ac:spMk id="2" creationId="{1E88E436-61BE-C9CE-C97C-2BE4D7AF7BDA}"/>
          </ac:spMkLst>
        </pc:spChg>
        <pc:spChg chg="add del mod">
          <ac:chgData name="Grant Pike" userId="c893a94c3caa630b" providerId="LiveId" clId="{2EBD375B-FD52-48DF-88CF-C21E2CB902E9}" dt="2023-01-05T15:33:10.428" v="701" actId="26606"/>
          <ac:spMkLst>
            <pc:docMk/>
            <pc:sldMk cId="3110936177" sldId="263"/>
            <ac:spMk id="3" creationId="{AB7D58AD-9251-FFB0-E619-1FDCBFA63AC1}"/>
          </ac:spMkLst>
        </pc:spChg>
        <pc:spChg chg="add del">
          <ac:chgData name="Grant Pike" userId="c893a94c3caa630b" providerId="LiveId" clId="{2EBD375B-FD52-48DF-88CF-C21E2CB902E9}" dt="2023-01-05T15:35:56.131" v="719" actId="26606"/>
          <ac:spMkLst>
            <pc:docMk/>
            <pc:sldMk cId="3110936177" sldId="263"/>
            <ac:spMk id="11" creationId="{405AF763-F3C8-4387-AD37-0C5891643810}"/>
          </ac:spMkLst>
        </pc:spChg>
        <pc:spChg chg="add del">
          <ac:chgData name="Grant Pike" userId="c893a94c3caa630b" providerId="LiveId" clId="{2EBD375B-FD52-48DF-88CF-C21E2CB902E9}" dt="2023-01-05T15:35:56.131" v="719" actId="26606"/>
          <ac:spMkLst>
            <pc:docMk/>
            <pc:sldMk cId="3110936177" sldId="263"/>
            <ac:spMk id="13" creationId="{C42AC83E-289B-47CE-904A-D62D9FC2EFE5}"/>
          </ac:spMkLst>
        </pc:spChg>
        <pc:spChg chg="add del">
          <ac:chgData name="Grant Pike" userId="c893a94c3caa630b" providerId="LiveId" clId="{2EBD375B-FD52-48DF-88CF-C21E2CB902E9}" dt="2023-01-05T15:38:26.071" v="740" actId="26606"/>
          <ac:spMkLst>
            <pc:docMk/>
            <pc:sldMk cId="3110936177" sldId="263"/>
            <ac:spMk id="27" creationId="{12CC1C37-8BC7-4374-8300-E73C369150D7}"/>
          </ac:spMkLst>
        </pc:spChg>
        <pc:spChg chg="add del">
          <ac:chgData name="Grant Pike" userId="c893a94c3caa630b" providerId="LiveId" clId="{2EBD375B-FD52-48DF-88CF-C21E2CB902E9}" dt="2023-01-05T15:38:26.071" v="740" actId="26606"/>
          <ac:spMkLst>
            <pc:docMk/>
            <pc:sldMk cId="3110936177" sldId="263"/>
            <ac:spMk id="29" creationId="{8CC82757-F96F-41CB-B2B8-49689F4362A3}"/>
          </ac:spMkLst>
        </pc:spChg>
        <pc:spChg chg="add del">
          <ac:chgData name="Grant Pike" userId="c893a94c3caa630b" providerId="LiveId" clId="{2EBD375B-FD52-48DF-88CF-C21E2CB902E9}" dt="2023-01-05T15:45:04.960" v="770"/>
          <ac:spMkLst>
            <pc:docMk/>
            <pc:sldMk cId="3110936177" sldId="263"/>
            <ac:spMk id="36" creationId="{B6AEB26F-5E26-4759-82A1-E4F8004660B7}"/>
          </ac:spMkLst>
        </pc:spChg>
        <pc:spChg chg="add del">
          <ac:chgData name="Grant Pike" userId="c893a94c3caa630b" providerId="LiveId" clId="{2EBD375B-FD52-48DF-88CF-C21E2CB902E9}" dt="2023-01-05T15:45:04.960" v="770"/>
          <ac:spMkLst>
            <pc:docMk/>
            <pc:sldMk cId="3110936177" sldId="263"/>
            <ac:spMk id="37" creationId="{105DD79F-4366-4F78-81F8-886DD4447C6C}"/>
          </ac:spMkLst>
        </pc:spChg>
        <pc:graphicFrameChg chg="add mod modGraphic">
          <ac:chgData name="Grant Pike" userId="c893a94c3caa630b" providerId="LiveId" clId="{2EBD375B-FD52-48DF-88CF-C21E2CB902E9}" dt="2023-01-05T15:53:32.398" v="904" actId="208"/>
          <ac:graphicFrameMkLst>
            <pc:docMk/>
            <pc:sldMk cId="3110936177" sldId="263"/>
            <ac:graphicFrameMk id="5" creationId="{2F48BAC2-E68F-9983-3912-BA79403BC245}"/>
          </ac:graphicFrameMkLst>
        </pc:graphicFrameChg>
        <pc:picChg chg="add del">
          <ac:chgData name="Grant Pike" userId="c893a94c3caa630b" providerId="LiveId" clId="{2EBD375B-FD52-48DF-88CF-C21E2CB902E9}" dt="2023-01-05T15:35:56.131" v="719" actId="26606"/>
          <ac:picMkLst>
            <pc:docMk/>
            <pc:sldMk cId="3110936177" sldId="263"/>
            <ac:picMk id="9" creationId="{87DAFC35-E613-4B02-AA9A-C1D2192DC06D}"/>
          </ac:picMkLst>
        </pc:picChg>
        <pc:picChg chg="add del">
          <ac:chgData name="Grant Pike" userId="c893a94c3caa630b" providerId="LiveId" clId="{2EBD375B-FD52-48DF-88CF-C21E2CB902E9}" dt="2023-01-05T15:35:56.131" v="719" actId="26606"/>
          <ac:picMkLst>
            <pc:docMk/>
            <pc:sldMk cId="3110936177" sldId="263"/>
            <ac:picMk id="15" creationId="{B7D08856-5915-442F-A309-5778395ECE8B}"/>
          </ac:picMkLst>
        </pc:picChg>
        <pc:picChg chg="add del">
          <ac:chgData name="Grant Pike" userId="c893a94c3caa630b" providerId="LiveId" clId="{2EBD375B-FD52-48DF-88CF-C21E2CB902E9}" dt="2023-01-05T15:38:26.167" v="741" actId="26606"/>
          <ac:picMkLst>
            <pc:docMk/>
            <pc:sldMk cId="3110936177" sldId="263"/>
            <ac:picMk id="20" creationId="{030FD700-069E-45B7-99EE-9FD40B196D01}"/>
          </ac:picMkLst>
        </pc:picChg>
        <pc:picChg chg="add del">
          <ac:chgData name="Grant Pike" userId="c893a94c3caa630b" providerId="LiveId" clId="{2EBD375B-FD52-48DF-88CF-C21E2CB902E9}" dt="2023-01-05T15:38:26.071" v="740" actId="26606"/>
          <ac:picMkLst>
            <pc:docMk/>
            <pc:sldMk cId="3110936177" sldId="263"/>
            <ac:picMk id="25" creationId="{87DAFC35-E613-4B02-AA9A-C1D2192DC06D}"/>
          </ac:picMkLst>
        </pc:picChg>
        <pc:picChg chg="add del">
          <ac:chgData name="Grant Pike" userId="c893a94c3caa630b" providerId="LiveId" clId="{2EBD375B-FD52-48DF-88CF-C21E2CB902E9}" dt="2023-01-05T15:38:26.071" v="740" actId="26606"/>
          <ac:picMkLst>
            <pc:docMk/>
            <pc:sldMk cId="3110936177" sldId="263"/>
            <ac:picMk id="31" creationId="{FA37F53D-999D-4551-B3F8-064DBF315562}"/>
          </ac:picMkLst>
        </pc:picChg>
        <pc:picChg chg="add del">
          <ac:chgData name="Grant Pike" userId="c893a94c3caa630b" providerId="LiveId" clId="{2EBD375B-FD52-48DF-88CF-C21E2CB902E9}" dt="2023-01-05T15:38:26.071" v="740" actId="26606"/>
          <ac:picMkLst>
            <pc:docMk/>
            <pc:sldMk cId="3110936177" sldId="263"/>
            <ac:picMk id="33" creationId="{A9C99389-A1E4-4A6F-BF8E-9013FF049140}"/>
          </ac:picMkLst>
        </pc:picChg>
        <pc:picChg chg="add del">
          <ac:chgData name="Grant Pike" userId="c893a94c3caa630b" providerId="LiveId" clId="{2EBD375B-FD52-48DF-88CF-C21E2CB902E9}" dt="2023-01-05T15:45:04.960" v="770"/>
          <ac:picMkLst>
            <pc:docMk/>
            <pc:sldMk cId="3110936177" sldId="263"/>
            <ac:picMk id="35" creationId="{87DAFC35-E613-4B02-AA9A-C1D2192DC06D}"/>
          </ac:picMkLst>
        </pc:picChg>
        <pc:picChg chg="add del">
          <ac:chgData name="Grant Pike" userId="c893a94c3caa630b" providerId="LiveId" clId="{2EBD375B-FD52-48DF-88CF-C21E2CB902E9}" dt="2023-01-05T15:45:04.960" v="770"/>
          <ac:picMkLst>
            <pc:docMk/>
            <pc:sldMk cId="3110936177" sldId="263"/>
            <ac:picMk id="38" creationId="{34661A9D-3934-4A88-B119-86C5B622C952}"/>
          </ac:picMkLst>
        </pc:picChg>
      </pc:sldChg>
      <pc:sldChg chg="addSp delSp modSp new mod modTransition setBg delDesignElem">
        <pc:chgData name="Grant Pike" userId="c893a94c3caa630b" providerId="LiveId" clId="{2EBD375B-FD52-48DF-88CF-C21E2CB902E9}" dt="2023-01-07T01:41:35.936" v="2157"/>
        <pc:sldMkLst>
          <pc:docMk/>
          <pc:sldMk cId="3101193516" sldId="264"/>
        </pc:sldMkLst>
        <pc:spChg chg="add mod">
          <ac:chgData name="Grant Pike" userId="c893a94c3caa630b" providerId="LiveId" clId="{2EBD375B-FD52-48DF-88CF-C21E2CB902E9}" dt="2023-01-07T01:39:32.098" v="1892" actId="1076"/>
          <ac:spMkLst>
            <pc:docMk/>
            <pc:sldMk cId="3101193516" sldId="264"/>
            <ac:spMk id="2" creationId="{3AB0FBE7-36E5-835F-8646-10BDB4C2A608}"/>
          </ac:spMkLst>
        </pc:spChg>
        <pc:spChg chg="add del mod">
          <ac:chgData name="Grant Pike" userId="c893a94c3caa630b" providerId="LiveId" clId="{2EBD375B-FD52-48DF-88CF-C21E2CB902E9}" dt="2023-01-05T15:32:58.930" v="700" actId="26606"/>
          <ac:spMkLst>
            <pc:docMk/>
            <pc:sldMk cId="3101193516" sldId="264"/>
            <ac:spMk id="3" creationId="{247FDE14-6555-B98B-9D94-9410EF943631}"/>
          </ac:spMkLst>
        </pc:spChg>
        <pc:spChg chg="add del">
          <ac:chgData name="Grant Pike" userId="c893a94c3caa630b" providerId="LiveId" clId="{2EBD375B-FD52-48DF-88CF-C21E2CB902E9}" dt="2023-01-05T15:32:58.867" v="699" actId="26606"/>
          <ac:spMkLst>
            <pc:docMk/>
            <pc:sldMk cId="3101193516" sldId="264"/>
            <ac:spMk id="10" creationId="{EFECDA1F-977F-40AF-840D-D05BB091DD65}"/>
          </ac:spMkLst>
        </pc:spChg>
        <pc:spChg chg="add del">
          <ac:chgData name="Grant Pike" userId="c893a94c3caa630b" providerId="LiveId" clId="{2EBD375B-FD52-48DF-88CF-C21E2CB902E9}" dt="2023-01-05T15:36:00.922" v="720" actId="26606"/>
          <ac:spMkLst>
            <pc:docMk/>
            <pc:sldMk cId="3101193516" sldId="264"/>
            <ac:spMk id="11" creationId="{B6AEB26F-5E26-4759-82A1-E4F8004660B7}"/>
          </ac:spMkLst>
        </pc:spChg>
        <pc:spChg chg="add del">
          <ac:chgData name="Grant Pike" userId="c893a94c3caa630b" providerId="LiveId" clId="{2EBD375B-FD52-48DF-88CF-C21E2CB902E9}" dt="2023-01-05T15:32:58.867" v="699" actId="26606"/>
          <ac:spMkLst>
            <pc:docMk/>
            <pc:sldMk cId="3101193516" sldId="264"/>
            <ac:spMk id="12" creationId="{BB9FECD2-89B7-4AC3-8D54-9733D60AF259}"/>
          </ac:spMkLst>
        </pc:spChg>
        <pc:spChg chg="add del">
          <ac:chgData name="Grant Pike" userId="c893a94c3caa630b" providerId="LiveId" clId="{2EBD375B-FD52-48DF-88CF-C21E2CB902E9}" dt="2023-01-05T15:36:00.922" v="720" actId="26606"/>
          <ac:spMkLst>
            <pc:docMk/>
            <pc:sldMk cId="3101193516" sldId="264"/>
            <ac:spMk id="13" creationId="{105DD79F-4366-4F78-81F8-886DD4447C6C}"/>
          </ac:spMkLst>
        </pc:spChg>
        <pc:graphicFrameChg chg="add mod modGraphic">
          <ac:chgData name="Grant Pike" userId="c893a94c3caa630b" providerId="LiveId" clId="{2EBD375B-FD52-48DF-88CF-C21E2CB902E9}" dt="2023-01-05T15:54:37.349" v="917" actId="208"/>
          <ac:graphicFrameMkLst>
            <pc:docMk/>
            <pc:sldMk cId="3101193516" sldId="264"/>
            <ac:graphicFrameMk id="5" creationId="{0B4333A1-B2F3-D8CF-A05A-5C6EB2C09752}"/>
          </ac:graphicFrameMkLst>
        </pc:graphicFrameChg>
        <pc:picChg chg="add del">
          <ac:chgData name="Grant Pike" userId="c893a94c3caa630b" providerId="LiveId" clId="{2EBD375B-FD52-48DF-88CF-C21E2CB902E9}" dt="2023-01-05T15:32:58.867" v="699" actId="26606"/>
          <ac:picMkLst>
            <pc:docMk/>
            <pc:sldMk cId="3101193516" sldId="264"/>
            <ac:picMk id="8" creationId="{6ECDD1C7-3E51-40DC-8B85-24AA12A39173}"/>
          </ac:picMkLst>
        </pc:picChg>
        <pc:picChg chg="add del">
          <ac:chgData name="Grant Pike" userId="c893a94c3caa630b" providerId="LiveId" clId="{2EBD375B-FD52-48DF-88CF-C21E2CB902E9}" dt="2023-01-05T15:36:00.922" v="720" actId="26606"/>
          <ac:picMkLst>
            <pc:docMk/>
            <pc:sldMk cId="3101193516" sldId="264"/>
            <ac:picMk id="9" creationId="{87DAFC35-E613-4B02-AA9A-C1D2192DC06D}"/>
          </ac:picMkLst>
        </pc:picChg>
        <pc:picChg chg="add del">
          <ac:chgData name="Grant Pike" userId="c893a94c3caa630b" providerId="LiveId" clId="{2EBD375B-FD52-48DF-88CF-C21E2CB902E9}" dt="2023-01-05T15:32:58.867" v="699" actId="26606"/>
          <ac:picMkLst>
            <pc:docMk/>
            <pc:sldMk cId="3101193516" sldId="264"/>
            <ac:picMk id="14" creationId="{303BA349-D215-4DAA-999B-A2C0CA47A31E}"/>
          </ac:picMkLst>
        </pc:picChg>
        <pc:picChg chg="add del">
          <ac:chgData name="Grant Pike" userId="c893a94c3caa630b" providerId="LiveId" clId="{2EBD375B-FD52-48DF-88CF-C21E2CB902E9}" dt="2023-01-05T15:36:00.922" v="720" actId="26606"/>
          <ac:picMkLst>
            <pc:docMk/>
            <pc:sldMk cId="3101193516" sldId="264"/>
            <ac:picMk id="15" creationId="{34661A9D-3934-4A88-B119-86C5B622C952}"/>
          </ac:picMkLst>
        </pc:picChg>
        <pc:picChg chg="add del">
          <ac:chgData name="Grant Pike" userId="c893a94c3caa630b" providerId="LiveId" clId="{2EBD375B-FD52-48DF-88CF-C21E2CB902E9}" dt="2023-01-05T15:45:04.960" v="770"/>
          <ac:picMkLst>
            <pc:docMk/>
            <pc:sldMk cId="3101193516" sldId="264"/>
            <ac:picMk id="20" creationId="{030FD700-069E-45B7-99EE-9FD40B196D01}"/>
          </ac:picMkLst>
        </pc:picChg>
      </pc:sldChg>
      <pc:sldChg chg="addSp delSp modSp new mod modTransition setBg delDesignElem">
        <pc:chgData name="Grant Pike" userId="c893a94c3caa630b" providerId="LiveId" clId="{2EBD375B-FD52-48DF-88CF-C21E2CB902E9}" dt="2023-01-07T01:41:49.919" v="2196"/>
        <pc:sldMkLst>
          <pc:docMk/>
          <pc:sldMk cId="1971842712" sldId="265"/>
        </pc:sldMkLst>
        <pc:spChg chg="add del mod">
          <ac:chgData name="Grant Pike" userId="c893a94c3caa630b" providerId="LiveId" clId="{2EBD375B-FD52-48DF-88CF-C21E2CB902E9}" dt="2023-01-05T15:31:38.897" v="694" actId="26606"/>
          <ac:spMkLst>
            <pc:docMk/>
            <pc:sldMk cId="1971842712" sldId="265"/>
            <ac:spMk id="2" creationId="{2B34C88F-B532-0CB8-454C-AB77286B6476}"/>
          </ac:spMkLst>
        </pc:spChg>
        <pc:spChg chg="add mod">
          <ac:chgData name="Grant Pike" userId="c893a94c3caa630b" providerId="LiveId" clId="{2EBD375B-FD52-48DF-88CF-C21E2CB902E9}" dt="2023-01-07T01:38:50.377" v="1855" actId="1076"/>
          <ac:spMkLst>
            <pc:docMk/>
            <pc:sldMk cId="1971842712" sldId="265"/>
            <ac:spMk id="3" creationId="{2FE0512B-31FF-04ED-E787-ECFC13A5FCA0}"/>
          </ac:spMkLst>
        </pc:spChg>
        <pc:spChg chg="add del">
          <ac:chgData name="Grant Pike" userId="c893a94c3caa630b" providerId="LiveId" clId="{2EBD375B-FD52-48DF-88CF-C21E2CB902E9}" dt="2023-01-05T15:31:47.966" v="696"/>
          <ac:spMkLst>
            <pc:docMk/>
            <pc:sldMk cId="1971842712" sldId="265"/>
            <ac:spMk id="10" creationId="{6184FA60-56E6-4C39-B1D1-F8DA36DE1F3E}"/>
          </ac:spMkLst>
        </pc:spChg>
        <pc:spChg chg="add del">
          <ac:chgData name="Grant Pike" userId="c893a94c3caa630b" providerId="LiveId" clId="{2EBD375B-FD52-48DF-88CF-C21E2CB902E9}" dt="2023-01-05T15:31:24.106" v="691" actId="26606"/>
          <ac:spMkLst>
            <pc:docMk/>
            <pc:sldMk cId="1971842712" sldId="265"/>
            <ac:spMk id="11" creationId="{B781DC51-1D15-43A2-AB4F-2051C5F1C49C}"/>
          </ac:spMkLst>
        </pc:spChg>
        <pc:spChg chg="add del">
          <ac:chgData name="Grant Pike" userId="c893a94c3caa630b" providerId="LiveId" clId="{2EBD375B-FD52-48DF-88CF-C21E2CB902E9}" dt="2023-01-05T15:31:24.106" v="691" actId="26606"/>
          <ac:spMkLst>
            <pc:docMk/>
            <pc:sldMk cId="1971842712" sldId="265"/>
            <ac:spMk id="13" creationId="{41008B81-C8A4-4EEF-A211-877A35E98ABC}"/>
          </ac:spMkLst>
        </pc:spChg>
        <pc:spChg chg="add del mod">
          <ac:chgData name="Grant Pike" userId="c893a94c3caa630b" providerId="LiveId" clId="{2EBD375B-FD52-48DF-88CF-C21E2CB902E9}" dt="2023-01-05T15:54:57.694" v="918" actId="26606"/>
          <ac:spMkLst>
            <pc:docMk/>
            <pc:sldMk cId="1971842712" sldId="265"/>
            <ac:spMk id="22" creationId="{2B34C88F-B532-0CB8-454C-AB77286B6476}"/>
          </ac:spMkLst>
        </pc:spChg>
        <pc:spChg chg="add del">
          <ac:chgData name="Grant Pike" userId="c893a94c3caa630b" providerId="LiveId" clId="{2EBD375B-FD52-48DF-88CF-C21E2CB902E9}" dt="2023-01-05T15:45:04.960" v="770"/>
          <ac:spMkLst>
            <pc:docMk/>
            <pc:sldMk cId="1971842712" sldId="265"/>
            <ac:spMk id="29" creationId="{EFECDA1F-977F-40AF-840D-D05BB091DD65}"/>
          </ac:spMkLst>
        </pc:spChg>
        <pc:spChg chg="add del">
          <ac:chgData name="Grant Pike" userId="c893a94c3caa630b" providerId="LiveId" clId="{2EBD375B-FD52-48DF-88CF-C21E2CB902E9}" dt="2023-01-05T15:45:04.960" v="770"/>
          <ac:spMkLst>
            <pc:docMk/>
            <pc:sldMk cId="1971842712" sldId="265"/>
            <ac:spMk id="31" creationId="{BB9FECD2-89B7-4AC3-8D54-9733D60AF259}"/>
          </ac:spMkLst>
        </pc:spChg>
        <pc:graphicFrameChg chg="add del">
          <ac:chgData name="Grant Pike" userId="c893a94c3caa630b" providerId="LiveId" clId="{2EBD375B-FD52-48DF-88CF-C21E2CB902E9}" dt="2023-01-05T15:31:24.106" v="691" actId="26606"/>
          <ac:graphicFrameMkLst>
            <pc:docMk/>
            <pc:sldMk cId="1971842712" sldId="265"/>
            <ac:graphicFrameMk id="5" creationId="{0C5F4235-D8BD-EC7F-E0A3-E455EC74C8B3}"/>
          </ac:graphicFrameMkLst>
        </pc:graphicFrameChg>
        <pc:graphicFrameChg chg="add del">
          <ac:chgData name="Grant Pike" userId="c893a94c3caa630b" providerId="LiveId" clId="{2EBD375B-FD52-48DF-88CF-C21E2CB902E9}" dt="2023-01-05T15:31:38.829" v="693" actId="26606"/>
          <ac:graphicFrameMkLst>
            <pc:docMk/>
            <pc:sldMk cId="1971842712" sldId="265"/>
            <ac:graphicFrameMk id="20" creationId="{B6715346-4045-E6C5-9917-725294B1B5D7}"/>
          </ac:graphicFrameMkLst>
        </pc:graphicFrameChg>
        <pc:graphicFrameChg chg="add mod">
          <ac:chgData name="Grant Pike" userId="c893a94c3caa630b" providerId="LiveId" clId="{2EBD375B-FD52-48DF-88CF-C21E2CB902E9}" dt="2023-01-05T15:56:53.672" v="927" actId="255"/>
          <ac:graphicFrameMkLst>
            <pc:docMk/>
            <pc:sldMk cId="1971842712" sldId="265"/>
            <ac:graphicFrameMk id="24" creationId="{C2282D39-07A7-0A16-BFEE-6296A767B3EA}"/>
          </ac:graphicFrameMkLst>
        </pc:graphicFrameChg>
        <pc:picChg chg="add del">
          <ac:chgData name="Grant Pike" userId="c893a94c3caa630b" providerId="LiveId" clId="{2EBD375B-FD52-48DF-88CF-C21E2CB902E9}" dt="2023-01-05T15:31:47.966" v="696"/>
          <ac:picMkLst>
            <pc:docMk/>
            <pc:sldMk cId="1971842712" sldId="265"/>
            <ac:picMk id="8" creationId="{A932DB99-93A2-40E5-BC49-E211DCC03CA7}"/>
          </ac:picMkLst>
        </pc:picChg>
        <pc:picChg chg="add del">
          <ac:chgData name="Grant Pike" userId="c893a94c3caa630b" providerId="LiveId" clId="{2EBD375B-FD52-48DF-88CF-C21E2CB902E9}" dt="2023-01-05T15:31:24.106" v="691" actId="26606"/>
          <ac:picMkLst>
            <pc:docMk/>
            <pc:sldMk cId="1971842712" sldId="265"/>
            <ac:picMk id="9" creationId="{DA9F4773-7113-47E3-991C-193DDD611C91}"/>
          </ac:picMkLst>
        </pc:picChg>
        <pc:picChg chg="add del">
          <ac:chgData name="Grant Pike" userId="c893a94c3caa630b" providerId="LiveId" clId="{2EBD375B-FD52-48DF-88CF-C21E2CB902E9}" dt="2023-01-05T15:31:47.966" v="696"/>
          <ac:picMkLst>
            <pc:docMk/>
            <pc:sldMk cId="1971842712" sldId="265"/>
            <ac:picMk id="12" creationId="{FBE4C130-74CE-48EE-A50F-2ADD6E53B1B2}"/>
          </ac:picMkLst>
        </pc:picChg>
        <pc:picChg chg="add del">
          <ac:chgData name="Grant Pike" userId="c893a94c3caa630b" providerId="LiveId" clId="{2EBD375B-FD52-48DF-88CF-C21E2CB902E9}" dt="2023-01-05T15:31:24.106" v="691" actId="26606"/>
          <ac:picMkLst>
            <pc:docMk/>
            <pc:sldMk cId="1971842712" sldId="265"/>
            <ac:picMk id="15" creationId="{C82B94A0-9C04-497F-9F2A-234AC715BC13}"/>
          </ac:picMkLst>
        </pc:picChg>
        <pc:picChg chg="add del">
          <ac:chgData name="Grant Pike" userId="c893a94c3caa630b" providerId="LiveId" clId="{2EBD375B-FD52-48DF-88CF-C21E2CB902E9}" dt="2023-01-05T15:31:24.106" v="691" actId="26606"/>
          <ac:picMkLst>
            <pc:docMk/>
            <pc:sldMk cId="1971842712" sldId="265"/>
            <ac:picMk id="17" creationId="{369CB58F-9DB1-495E-8241-D899410449CB}"/>
          </ac:picMkLst>
        </pc:picChg>
        <pc:picChg chg="add del">
          <ac:chgData name="Grant Pike" userId="c893a94c3caa630b" providerId="LiveId" clId="{2EBD375B-FD52-48DF-88CF-C21E2CB902E9}" dt="2023-01-05T15:31:38.829" v="693" actId="26606"/>
          <ac:picMkLst>
            <pc:docMk/>
            <pc:sldMk cId="1971842712" sldId="265"/>
            <ac:picMk id="19" creationId="{030FD700-069E-45B7-99EE-9FD40B196D01}"/>
          </ac:picMkLst>
        </pc:picChg>
        <pc:picChg chg="add del">
          <ac:chgData name="Grant Pike" userId="c893a94c3caa630b" providerId="LiveId" clId="{2EBD375B-FD52-48DF-88CF-C21E2CB902E9}" dt="2023-01-05T15:45:04.960" v="770"/>
          <ac:picMkLst>
            <pc:docMk/>
            <pc:sldMk cId="1971842712" sldId="265"/>
            <ac:picMk id="27" creationId="{6ECDD1C7-3E51-40DC-8B85-24AA12A39173}"/>
          </ac:picMkLst>
        </pc:picChg>
        <pc:picChg chg="add del">
          <ac:chgData name="Grant Pike" userId="c893a94c3caa630b" providerId="LiveId" clId="{2EBD375B-FD52-48DF-88CF-C21E2CB902E9}" dt="2023-01-05T15:45:04.960" v="770"/>
          <ac:picMkLst>
            <pc:docMk/>
            <pc:sldMk cId="1971842712" sldId="265"/>
            <ac:picMk id="33" creationId="{303BA349-D215-4DAA-999B-A2C0CA47A31E}"/>
          </ac:picMkLst>
        </pc:picChg>
      </pc:sldChg>
      <pc:sldChg chg="new del">
        <pc:chgData name="Grant Pike" userId="c893a94c3caa630b" providerId="LiveId" clId="{2EBD375B-FD52-48DF-88CF-C21E2CB902E9}" dt="2023-01-06T00:18:03.430" v="1300" actId="2696"/>
        <pc:sldMkLst>
          <pc:docMk/>
          <pc:sldMk cId="4049114973" sldId="266"/>
        </pc:sldMkLst>
      </pc:sldChg>
      <pc:sldChg chg="new del">
        <pc:chgData name="Grant Pike" userId="c893a94c3caa630b" providerId="LiveId" clId="{2EBD375B-FD52-48DF-88CF-C21E2CB902E9}" dt="2023-01-06T00:18:07.579" v="1301" actId="2696"/>
        <pc:sldMkLst>
          <pc:docMk/>
          <pc:sldMk cId="1915491067" sldId="267"/>
        </pc:sldMkLst>
      </pc:sldChg>
      <pc:sldChg chg="new del">
        <pc:chgData name="Grant Pike" userId="c893a94c3caa630b" providerId="LiveId" clId="{2EBD375B-FD52-48DF-88CF-C21E2CB902E9}" dt="2023-01-06T00:16:04.331" v="1278" actId="2696"/>
        <pc:sldMkLst>
          <pc:docMk/>
          <pc:sldMk cId="195455975" sldId="268"/>
        </pc:sldMkLst>
      </pc:sldChg>
      <pc:sldChg chg="addSp modSp new mod ord modTransition setBg">
        <pc:chgData name="Grant Pike" userId="c893a94c3caa630b" providerId="LiveId" clId="{2EBD375B-FD52-48DF-88CF-C21E2CB902E9}" dt="2023-01-06T02:24:40.142" v="1318"/>
        <pc:sldMkLst>
          <pc:docMk/>
          <pc:sldMk cId="936145615" sldId="269"/>
        </pc:sldMkLst>
        <pc:picChg chg="add mod">
          <ac:chgData name="Grant Pike" userId="c893a94c3caa630b" providerId="LiveId" clId="{2EBD375B-FD52-48DF-88CF-C21E2CB902E9}" dt="2023-01-06T00:07:44.855" v="1243" actId="26606"/>
          <ac:picMkLst>
            <pc:docMk/>
            <pc:sldMk cId="936145615" sldId="269"/>
            <ac:picMk id="3" creationId="{4F0052CE-C885-0B49-7A52-83FA3A128C7D}"/>
          </ac:picMkLst>
        </pc:picChg>
      </pc:sldChg>
      <pc:sldChg chg="addSp modSp add mod ord modTransition setBg">
        <pc:chgData name="Grant Pike" userId="c893a94c3caa630b" providerId="LiveId" clId="{2EBD375B-FD52-48DF-88CF-C21E2CB902E9}" dt="2023-01-06T14:47:03.394" v="1347" actId="20577"/>
        <pc:sldMkLst>
          <pc:docMk/>
          <pc:sldMk cId="1949287010" sldId="270"/>
        </pc:sldMkLst>
        <pc:spChg chg="mod">
          <ac:chgData name="Grant Pike" userId="c893a94c3caa630b" providerId="LiveId" clId="{2EBD375B-FD52-48DF-88CF-C21E2CB902E9}" dt="2023-01-05T23:39:36.681" v="960" actId="26606"/>
          <ac:spMkLst>
            <pc:docMk/>
            <pc:sldMk cId="1949287010" sldId="270"/>
            <ac:spMk id="2" creationId="{00000000-0000-0000-0000-000000000000}"/>
          </ac:spMkLst>
        </pc:spChg>
        <pc:spChg chg="add">
          <ac:chgData name="Grant Pike" userId="c893a94c3caa630b" providerId="LiveId" clId="{2EBD375B-FD52-48DF-88CF-C21E2CB902E9}" dt="2023-01-05T23:39:36.681" v="960" actId="26606"/>
          <ac:spMkLst>
            <pc:docMk/>
            <pc:sldMk cId="1949287010" sldId="270"/>
            <ac:spMk id="10" creationId="{655AE6B0-AC9E-4167-806F-E9DB135FC46B}"/>
          </ac:spMkLst>
        </pc:spChg>
        <pc:spChg chg="add">
          <ac:chgData name="Grant Pike" userId="c893a94c3caa630b" providerId="LiveId" clId="{2EBD375B-FD52-48DF-88CF-C21E2CB902E9}" dt="2023-01-05T23:39:36.681" v="960" actId="26606"/>
          <ac:spMkLst>
            <pc:docMk/>
            <pc:sldMk cId="1949287010" sldId="270"/>
            <ac:spMk id="23" creationId="{87BD1F4E-A66D-4C06-86DA-8D56CA7A3B41}"/>
          </ac:spMkLst>
        </pc:spChg>
        <pc:grpChg chg="add">
          <ac:chgData name="Grant Pike" userId="c893a94c3caa630b" providerId="LiveId" clId="{2EBD375B-FD52-48DF-88CF-C21E2CB902E9}" dt="2023-01-05T23:39:36.681" v="960" actId="26606"/>
          <ac:grpSpMkLst>
            <pc:docMk/>
            <pc:sldMk cId="1949287010" sldId="270"/>
            <ac:grpSpMk id="12" creationId="{3523416A-383B-4FDC-B4C9-D8EDDFE9C043}"/>
          </ac:grpSpMkLst>
        </pc:grpChg>
        <pc:graphicFrameChg chg="mod modGraphic">
          <ac:chgData name="Grant Pike" userId="c893a94c3caa630b" providerId="LiveId" clId="{2EBD375B-FD52-48DF-88CF-C21E2CB902E9}" dt="2023-01-06T14:47:03.394" v="1347" actId="20577"/>
          <ac:graphicFrameMkLst>
            <pc:docMk/>
            <pc:sldMk cId="1949287010" sldId="270"/>
            <ac:graphicFrameMk id="5" creationId="{6158F2B8-E6D6-4F9B-ACAC-3DCC39845FB7}"/>
          </ac:graphicFrameMkLst>
        </pc:graphicFrameChg>
      </pc:sldChg>
      <pc:sldChg chg="add del ord">
        <pc:chgData name="Grant Pike" userId="c893a94c3caa630b" providerId="LiveId" clId="{2EBD375B-FD52-48DF-88CF-C21E2CB902E9}" dt="2023-01-05T23:43:44.905" v="1130" actId="2696"/>
        <pc:sldMkLst>
          <pc:docMk/>
          <pc:sldMk cId="538310498" sldId="271"/>
        </pc:sldMkLst>
      </pc:sldChg>
      <pc:sldChg chg="addSp delSp modSp add mod ord modTransition setBg addAnim">
        <pc:chgData name="Grant Pike" userId="c893a94c3caa630b" providerId="LiveId" clId="{2EBD375B-FD52-48DF-88CF-C21E2CB902E9}" dt="2023-01-08T16:39:38.030" v="2282"/>
        <pc:sldMkLst>
          <pc:docMk/>
          <pc:sldMk cId="1130802959" sldId="271"/>
        </pc:sldMkLst>
        <pc:spChg chg="mod ord">
          <ac:chgData name="Grant Pike" userId="c893a94c3caa630b" providerId="LiveId" clId="{2EBD375B-FD52-48DF-88CF-C21E2CB902E9}" dt="2023-01-06T00:06:46.830" v="1237" actId="26606"/>
          <ac:spMkLst>
            <pc:docMk/>
            <pc:sldMk cId="1130802959" sldId="271"/>
            <ac:spMk id="2" creationId="{00000000-0000-0000-0000-000000000000}"/>
          </ac:spMkLst>
        </pc:spChg>
        <pc:spChg chg="add del">
          <ac:chgData name="Grant Pike" userId="c893a94c3caa630b" providerId="LiveId" clId="{2EBD375B-FD52-48DF-88CF-C21E2CB902E9}" dt="2023-01-06T00:06:46.830" v="1237" actId="26606"/>
          <ac:spMkLst>
            <pc:docMk/>
            <pc:sldMk cId="1130802959" sldId="271"/>
            <ac:spMk id="19" creationId="{0ADFFC45-3DC9-4433-926F-043E879D9DFC}"/>
          </ac:spMkLst>
        </pc:spChg>
        <pc:spChg chg="add del">
          <ac:chgData name="Grant Pike" userId="c893a94c3caa630b" providerId="LiveId" clId="{2EBD375B-FD52-48DF-88CF-C21E2CB902E9}" dt="2023-01-06T00:06:46.830" v="1237" actId="26606"/>
          <ac:spMkLst>
            <pc:docMk/>
            <pc:sldMk cId="1130802959" sldId="271"/>
            <ac:spMk id="30" creationId="{69370F01-B8C9-4CE4-824C-92B2792E6ED0}"/>
          </ac:spMkLst>
        </pc:spChg>
        <pc:spChg chg="add">
          <ac:chgData name="Grant Pike" userId="c893a94c3caa630b" providerId="LiveId" clId="{2EBD375B-FD52-48DF-88CF-C21E2CB902E9}" dt="2023-01-06T00:06:46.830" v="1237" actId="26606"/>
          <ac:spMkLst>
            <pc:docMk/>
            <pc:sldMk cId="1130802959" sldId="271"/>
            <ac:spMk id="47" creationId="{3559A5F2-8BE0-4998-A1E4-1B145465A981}"/>
          </ac:spMkLst>
        </pc:spChg>
        <pc:spChg chg="add">
          <ac:chgData name="Grant Pike" userId="c893a94c3caa630b" providerId="LiveId" clId="{2EBD375B-FD52-48DF-88CF-C21E2CB902E9}" dt="2023-01-06T00:06:46.830" v="1237" actId="26606"/>
          <ac:spMkLst>
            <pc:docMk/>
            <pc:sldMk cId="1130802959" sldId="271"/>
            <ac:spMk id="49" creationId="{3A6596D4-D53C-424F-9F16-CC8686C079E0}"/>
          </ac:spMkLst>
        </pc:spChg>
        <pc:spChg chg="add">
          <ac:chgData name="Grant Pike" userId="c893a94c3caa630b" providerId="LiveId" clId="{2EBD375B-FD52-48DF-88CF-C21E2CB902E9}" dt="2023-01-06T00:06:46.830" v="1237" actId="26606"/>
          <ac:spMkLst>
            <pc:docMk/>
            <pc:sldMk cId="1130802959" sldId="271"/>
            <ac:spMk id="55" creationId="{9772CABD-4211-42AA-B349-D4002E52F1EF}"/>
          </ac:spMkLst>
        </pc:spChg>
        <pc:spChg chg="add">
          <ac:chgData name="Grant Pike" userId="c893a94c3caa630b" providerId="LiveId" clId="{2EBD375B-FD52-48DF-88CF-C21E2CB902E9}" dt="2023-01-06T00:06:46.830" v="1237" actId="26606"/>
          <ac:spMkLst>
            <pc:docMk/>
            <pc:sldMk cId="1130802959" sldId="271"/>
            <ac:spMk id="57" creationId="{BBD91630-4DBA-4294-8016-FEB5C3B0CED1}"/>
          </ac:spMkLst>
        </pc:spChg>
        <pc:spChg chg="add">
          <ac:chgData name="Grant Pike" userId="c893a94c3caa630b" providerId="LiveId" clId="{2EBD375B-FD52-48DF-88CF-C21E2CB902E9}" dt="2023-01-06T00:06:46.830" v="1237" actId="26606"/>
          <ac:spMkLst>
            <pc:docMk/>
            <pc:sldMk cId="1130802959" sldId="271"/>
            <ac:spMk id="59" creationId="{E67D1587-504D-41BC-9D48-B61257BFBCF0}"/>
          </ac:spMkLst>
        </pc:spChg>
        <pc:spChg chg="add">
          <ac:chgData name="Grant Pike" userId="c893a94c3caa630b" providerId="LiveId" clId="{2EBD375B-FD52-48DF-88CF-C21E2CB902E9}" dt="2023-01-06T00:06:46.830" v="1237" actId="26606"/>
          <ac:spMkLst>
            <pc:docMk/>
            <pc:sldMk cId="1130802959" sldId="271"/>
            <ac:spMk id="61" creationId="{8765DD1A-F044-4DE7-8A9B-7C30DC85A4AF}"/>
          </ac:spMkLst>
        </pc:spChg>
        <pc:spChg chg="add">
          <ac:chgData name="Grant Pike" userId="c893a94c3caa630b" providerId="LiveId" clId="{2EBD375B-FD52-48DF-88CF-C21E2CB902E9}" dt="2023-01-06T00:06:46.830" v="1237" actId="26606"/>
          <ac:spMkLst>
            <pc:docMk/>
            <pc:sldMk cId="1130802959" sldId="271"/>
            <ac:spMk id="63" creationId="{2FE2170D-72D6-48A8-8E9A-BFF3BF03D032}"/>
          </ac:spMkLst>
        </pc:spChg>
        <pc:spChg chg="add">
          <ac:chgData name="Grant Pike" userId="c893a94c3caa630b" providerId="LiveId" clId="{2EBD375B-FD52-48DF-88CF-C21E2CB902E9}" dt="2023-01-06T00:06:46.830" v="1237" actId="26606"/>
          <ac:spMkLst>
            <pc:docMk/>
            <pc:sldMk cId="1130802959" sldId="271"/>
            <ac:spMk id="65" creationId="{01D19436-094D-463D-AFEA-870FDBD03797}"/>
          </ac:spMkLst>
        </pc:spChg>
        <pc:spChg chg="add">
          <ac:chgData name="Grant Pike" userId="c893a94c3caa630b" providerId="LiveId" clId="{2EBD375B-FD52-48DF-88CF-C21E2CB902E9}" dt="2023-01-06T00:06:46.830" v="1237" actId="26606"/>
          <ac:spMkLst>
            <pc:docMk/>
            <pc:sldMk cId="1130802959" sldId="271"/>
            <ac:spMk id="67" creationId="{9A2DE6E0-967C-4C58-8558-EC08F1138BD1}"/>
          </ac:spMkLst>
        </pc:spChg>
        <pc:grpChg chg="add del">
          <ac:chgData name="Grant Pike" userId="c893a94c3caa630b" providerId="LiveId" clId="{2EBD375B-FD52-48DF-88CF-C21E2CB902E9}" dt="2023-01-06T00:06:46.830" v="1237" actId="26606"/>
          <ac:grpSpMkLst>
            <pc:docMk/>
            <pc:sldMk cId="1130802959" sldId="271"/>
            <ac:grpSpMk id="7" creationId="{28460BD8-AE3F-4AC9-9D0B-717052AA5D3A}"/>
          </ac:grpSpMkLst>
        </pc:grpChg>
        <pc:grpChg chg="add del">
          <ac:chgData name="Grant Pike" userId="c893a94c3caa630b" providerId="LiveId" clId="{2EBD375B-FD52-48DF-88CF-C21E2CB902E9}" dt="2023-01-06T00:06:46.830" v="1237" actId="26606"/>
          <ac:grpSpMkLst>
            <pc:docMk/>
            <pc:sldMk cId="1130802959" sldId="271"/>
            <ac:grpSpMk id="21" creationId="{B5F26A87-0610-435F-AA13-BD658385C9D9}"/>
          </ac:grpSpMkLst>
        </pc:grpChg>
        <pc:grpChg chg="add">
          <ac:chgData name="Grant Pike" userId="c893a94c3caa630b" providerId="LiveId" clId="{2EBD375B-FD52-48DF-88CF-C21E2CB902E9}" dt="2023-01-06T00:06:46.830" v="1237" actId="26606"/>
          <ac:grpSpMkLst>
            <pc:docMk/>
            <pc:sldMk cId="1130802959" sldId="271"/>
            <ac:grpSpMk id="35" creationId="{88C9B83F-64CD-41C1-925F-A08801FFD0BD}"/>
          </ac:grpSpMkLst>
        </pc:grpChg>
        <pc:picChg chg="add mod">
          <ac:chgData name="Grant Pike" userId="c893a94c3caa630b" providerId="LiveId" clId="{2EBD375B-FD52-48DF-88CF-C21E2CB902E9}" dt="2023-01-06T00:06:46.830" v="1237" actId="26606"/>
          <ac:picMkLst>
            <pc:docMk/>
            <pc:sldMk cId="1130802959" sldId="271"/>
            <ac:picMk id="4" creationId="{1CBDEC72-B41A-F9A1-7082-914BB7242AFC}"/>
          </ac:picMkLst>
        </pc:picChg>
        <pc:cxnChg chg="add">
          <ac:chgData name="Grant Pike" userId="c893a94c3caa630b" providerId="LiveId" clId="{2EBD375B-FD52-48DF-88CF-C21E2CB902E9}" dt="2023-01-06T00:06:46.830" v="1237" actId="26606"/>
          <ac:cxnSpMkLst>
            <pc:docMk/>
            <pc:sldMk cId="1130802959" sldId="271"/>
            <ac:cxnSpMk id="51" creationId="{81BB890B-70D4-42FE-A599-6AEF1A42D972}"/>
          </ac:cxnSpMkLst>
        </pc:cxnChg>
        <pc:cxnChg chg="add">
          <ac:chgData name="Grant Pike" userId="c893a94c3caa630b" providerId="LiveId" clId="{2EBD375B-FD52-48DF-88CF-C21E2CB902E9}" dt="2023-01-06T00:06:46.830" v="1237" actId="26606"/>
          <ac:cxnSpMkLst>
            <pc:docMk/>
            <pc:sldMk cId="1130802959" sldId="271"/>
            <ac:cxnSpMk id="53" creationId="{3842D646-B58C-43C8-8152-01BC782B725D}"/>
          </ac:cxnSpMkLst>
        </pc:cxnChg>
      </pc:sldChg>
      <pc:sldChg chg="addSp delSp modSp add mod ord modTransition setBg delDesignElem">
        <pc:chgData name="Grant Pike" userId="c893a94c3caa630b" providerId="LiveId" clId="{2EBD375B-FD52-48DF-88CF-C21E2CB902E9}" dt="2023-01-06T17:41:22.244" v="1549"/>
        <pc:sldMkLst>
          <pc:docMk/>
          <pc:sldMk cId="822682586" sldId="272"/>
        </pc:sldMkLst>
        <pc:spChg chg="add">
          <ac:chgData name="Grant Pike" userId="c893a94c3caa630b" providerId="LiveId" clId="{2EBD375B-FD52-48DF-88CF-C21E2CB902E9}" dt="2023-01-06T00:16:34.247" v="1281" actId="26606"/>
          <ac:spMkLst>
            <pc:docMk/>
            <pc:sldMk cId="822682586" sldId="272"/>
            <ac:spMk id="7" creationId="{39178BE9-53D8-441A-8691-0ED3B464BCD4}"/>
          </ac:spMkLst>
        </pc:spChg>
        <pc:spChg chg="del">
          <ac:chgData name="Grant Pike" userId="c893a94c3caa630b" providerId="LiveId" clId="{2EBD375B-FD52-48DF-88CF-C21E2CB902E9}" dt="2023-01-06T00:16:28.341" v="1280"/>
          <ac:spMkLst>
            <pc:docMk/>
            <pc:sldMk cId="822682586" sldId="272"/>
            <ac:spMk id="21" creationId="{39178BE9-53D8-441A-8691-0ED3B464BCD4}"/>
          </ac:spMkLst>
        </pc:spChg>
        <pc:grpChg chg="add">
          <ac:chgData name="Grant Pike" userId="c893a94c3caa630b" providerId="LiveId" clId="{2EBD375B-FD52-48DF-88CF-C21E2CB902E9}" dt="2023-01-06T00:16:34.247" v="1281" actId="26606"/>
          <ac:grpSpMkLst>
            <pc:docMk/>
            <pc:sldMk cId="822682586" sldId="272"/>
            <ac:grpSpMk id="6" creationId="{609316A9-990D-4EC3-A671-70EE5C1493A4}"/>
          </ac:grpSpMkLst>
        </pc:grpChg>
        <pc:grpChg chg="del">
          <ac:chgData name="Grant Pike" userId="c893a94c3caa630b" providerId="LiveId" clId="{2EBD375B-FD52-48DF-88CF-C21E2CB902E9}" dt="2023-01-06T00:16:28.341" v="1280"/>
          <ac:grpSpMkLst>
            <pc:docMk/>
            <pc:sldMk cId="822682586" sldId="272"/>
            <ac:grpSpMk id="9" creationId="{609316A9-990D-4EC3-A671-70EE5C1493A4}"/>
          </ac:grpSpMkLst>
        </pc:grpChg>
        <pc:picChg chg="mod">
          <ac:chgData name="Grant Pike" userId="c893a94c3caa630b" providerId="LiveId" clId="{2EBD375B-FD52-48DF-88CF-C21E2CB902E9}" dt="2023-01-06T00:16:53.393" v="1286" actId="1076"/>
          <ac:picMkLst>
            <pc:docMk/>
            <pc:sldMk cId="822682586" sldId="272"/>
            <ac:picMk id="4" creationId="{00000000-0000-0000-0000-000000000000}"/>
          </ac:picMkLst>
        </pc:picChg>
      </pc:sldChg>
      <pc:sldChg chg="addSp modSp add del mod modTransition setBg">
        <pc:chgData name="Grant Pike" userId="c893a94c3caa630b" providerId="LiveId" clId="{2EBD375B-FD52-48DF-88CF-C21E2CB902E9}" dt="2023-01-06T17:49:07.315" v="1668" actId="2696"/>
        <pc:sldMkLst>
          <pc:docMk/>
          <pc:sldMk cId="2992648331" sldId="274"/>
        </pc:sldMkLst>
        <pc:spChg chg="mod">
          <ac:chgData name="Grant Pike" userId="c893a94c3caa630b" providerId="LiveId" clId="{2EBD375B-FD52-48DF-88CF-C21E2CB902E9}" dt="2023-01-06T00:05:13.713" v="1229" actId="26606"/>
          <ac:spMkLst>
            <pc:docMk/>
            <pc:sldMk cId="2992648331" sldId="274"/>
            <ac:spMk id="2" creationId="{00000000-0000-0000-0000-000000000000}"/>
          </ac:spMkLst>
        </pc:spChg>
        <pc:grpChg chg="add">
          <ac:chgData name="Grant Pike" userId="c893a94c3caa630b" providerId="LiveId" clId="{2EBD375B-FD52-48DF-88CF-C21E2CB902E9}" dt="2023-01-06T00:05:13.713" v="1229" actId="26606"/>
          <ac:grpSpMkLst>
            <pc:docMk/>
            <pc:sldMk cId="2992648331" sldId="274"/>
            <ac:grpSpMk id="9" creationId="{88C9B83F-64CD-41C1-925F-A08801FFD0BD}"/>
          </ac:grpSpMkLst>
        </pc:grpChg>
        <pc:picChg chg="mod">
          <ac:chgData name="Grant Pike" userId="c893a94c3caa630b" providerId="LiveId" clId="{2EBD375B-FD52-48DF-88CF-C21E2CB902E9}" dt="2023-01-06T00:05:13.713" v="1229" actId="26606"/>
          <ac:picMkLst>
            <pc:docMk/>
            <pc:sldMk cId="2992648331" sldId="274"/>
            <ac:picMk id="4" creationId="{00000000-0000-0000-0000-000000000000}"/>
          </ac:picMkLst>
        </pc:picChg>
      </pc:sldChg>
      <pc:sldChg chg="addSp modSp add del mod modTransition setBg">
        <pc:chgData name="Grant Pike" userId="c893a94c3caa630b" providerId="LiveId" clId="{2EBD375B-FD52-48DF-88CF-C21E2CB902E9}" dt="2023-01-06T17:49:02.571" v="1667" actId="2696"/>
        <pc:sldMkLst>
          <pc:docMk/>
          <pc:sldMk cId="200794856" sldId="275"/>
        </pc:sldMkLst>
        <pc:spChg chg="mod">
          <ac:chgData name="Grant Pike" userId="c893a94c3caa630b" providerId="LiveId" clId="{2EBD375B-FD52-48DF-88CF-C21E2CB902E9}" dt="2023-01-06T00:05:22.521" v="1230" actId="26606"/>
          <ac:spMkLst>
            <pc:docMk/>
            <pc:sldMk cId="200794856" sldId="275"/>
            <ac:spMk id="2" creationId="{00000000-0000-0000-0000-000000000000}"/>
          </ac:spMkLst>
        </pc:spChg>
        <pc:grpChg chg="add">
          <ac:chgData name="Grant Pike" userId="c893a94c3caa630b" providerId="LiveId" clId="{2EBD375B-FD52-48DF-88CF-C21E2CB902E9}" dt="2023-01-06T00:05:22.521" v="1230" actId="26606"/>
          <ac:grpSpMkLst>
            <pc:docMk/>
            <pc:sldMk cId="200794856" sldId="275"/>
            <ac:grpSpMk id="9" creationId="{88C9B83F-64CD-41C1-925F-A08801FFD0BD}"/>
          </ac:grpSpMkLst>
        </pc:grpChg>
        <pc:picChg chg="mod">
          <ac:chgData name="Grant Pike" userId="c893a94c3caa630b" providerId="LiveId" clId="{2EBD375B-FD52-48DF-88CF-C21E2CB902E9}" dt="2023-01-06T00:05:22.521" v="1230" actId="26606"/>
          <ac:picMkLst>
            <pc:docMk/>
            <pc:sldMk cId="200794856" sldId="275"/>
            <ac:picMk id="4" creationId="{00000000-0000-0000-0000-000000000000}"/>
          </ac:picMkLst>
        </pc:picChg>
      </pc:sldChg>
      <pc:sldChg chg="addSp delSp modSp add mod ord modTransition setBg">
        <pc:chgData name="Grant Pike" userId="c893a94c3caa630b" providerId="LiveId" clId="{2EBD375B-FD52-48DF-88CF-C21E2CB902E9}" dt="2023-01-06T14:51:20.073" v="1376" actId="1076"/>
        <pc:sldMkLst>
          <pc:docMk/>
          <pc:sldMk cId="2127320751" sldId="276"/>
        </pc:sldMkLst>
        <pc:spChg chg="mod">
          <ac:chgData name="Grant Pike" userId="c893a94c3caa630b" providerId="LiveId" clId="{2EBD375B-FD52-48DF-88CF-C21E2CB902E9}" dt="2023-01-06T14:51:15.572" v="1375" actId="1076"/>
          <ac:spMkLst>
            <pc:docMk/>
            <pc:sldMk cId="2127320751" sldId="276"/>
            <ac:spMk id="2" creationId="{00000000-0000-0000-0000-000000000000}"/>
          </ac:spMkLst>
        </pc:spChg>
        <pc:spChg chg="add del mod">
          <ac:chgData name="Grant Pike" userId="c893a94c3caa630b" providerId="LiveId" clId="{2EBD375B-FD52-48DF-88CF-C21E2CB902E9}" dt="2023-01-06T14:50:48.571" v="1368"/>
          <ac:spMkLst>
            <pc:docMk/>
            <pc:sldMk cId="2127320751" sldId="276"/>
            <ac:spMk id="4" creationId="{A6A90C61-4445-ECD0-7B43-FB7303FBF989}"/>
          </ac:spMkLst>
        </pc:spChg>
        <pc:spChg chg="add del">
          <ac:chgData name="Grant Pike" userId="c893a94c3caa630b" providerId="LiveId" clId="{2EBD375B-FD52-48DF-88CF-C21E2CB902E9}" dt="2023-01-06T14:49:24.972" v="1360" actId="26606"/>
          <ac:spMkLst>
            <pc:docMk/>
            <pc:sldMk cId="2127320751" sldId="276"/>
            <ac:spMk id="25" creationId="{7760679C-A98D-ACD8-7B26-8455020317DE}"/>
          </ac:spMkLst>
        </pc:spChg>
        <pc:spChg chg="add del">
          <ac:chgData name="Grant Pike" userId="c893a94c3caa630b" providerId="LiveId" clId="{2EBD375B-FD52-48DF-88CF-C21E2CB902E9}" dt="2023-01-06T14:49:26.977" v="1363" actId="26606"/>
          <ac:spMkLst>
            <pc:docMk/>
            <pc:sldMk cId="2127320751" sldId="276"/>
            <ac:spMk id="27" creationId="{45A177F1-C276-F8EF-AD06-E8496DB87812}"/>
          </ac:spMkLst>
        </pc:spChg>
        <pc:spChg chg="add del">
          <ac:chgData name="Grant Pike" userId="c893a94c3caa630b" providerId="LiveId" clId="{2EBD375B-FD52-48DF-88CF-C21E2CB902E9}" dt="2023-01-06T14:49:26.977" v="1363" actId="26606"/>
          <ac:spMkLst>
            <pc:docMk/>
            <pc:sldMk cId="2127320751" sldId="276"/>
            <ac:spMk id="28" creationId="{9F4444CE-BC8D-4D61-B303-4C05614E62AB}"/>
          </ac:spMkLst>
        </pc:spChg>
        <pc:spChg chg="add del">
          <ac:chgData name="Grant Pike" userId="c893a94c3caa630b" providerId="LiveId" clId="{2EBD375B-FD52-48DF-88CF-C21E2CB902E9}" dt="2023-01-06T14:49:26.977" v="1363" actId="26606"/>
          <ac:spMkLst>
            <pc:docMk/>
            <pc:sldMk cId="2127320751" sldId="276"/>
            <ac:spMk id="30" creationId="{62423CA5-E2E1-4789-B759-9906C1C94063}"/>
          </ac:spMkLst>
        </pc:spChg>
        <pc:spChg chg="add del">
          <ac:chgData name="Grant Pike" userId="c893a94c3caa630b" providerId="LiveId" clId="{2EBD375B-FD52-48DF-88CF-C21E2CB902E9}" dt="2023-01-06T14:49:26.977" v="1363" actId="26606"/>
          <ac:spMkLst>
            <pc:docMk/>
            <pc:sldMk cId="2127320751" sldId="276"/>
            <ac:spMk id="32" creationId="{73772B81-181F-48B7-8826-4D9686D15DF5}"/>
          </ac:spMkLst>
        </pc:spChg>
        <pc:spChg chg="add del">
          <ac:chgData name="Grant Pike" userId="c893a94c3caa630b" providerId="LiveId" clId="{2EBD375B-FD52-48DF-88CF-C21E2CB902E9}" dt="2023-01-06T14:49:26.977" v="1363" actId="26606"/>
          <ac:spMkLst>
            <pc:docMk/>
            <pc:sldMk cId="2127320751" sldId="276"/>
            <ac:spMk id="34" creationId="{B2205F6E-03C6-4E92-877C-E2482F6599AA}"/>
          </ac:spMkLst>
        </pc:spChg>
        <pc:grpChg chg="add del">
          <ac:chgData name="Grant Pike" userId="c893a94c3caa630b" providerId="LiveId" clId="{2EBD375B-FD52-48DF-88CF-C21E2CB902E9}" dt="2023-01-06T14:49:26.987" v="1364" actId="26606"/>
          <ac:grpSpMkLst>
            <pc:docMk/>
            <pc:sldMk cId="2127320751" sldId="276"/>
            <ac:grpSpMk id="11" creationId="{88C9B83F-64CD-41C1-925F-A08801FFD0BD}"/>
          </ac:grpSpMkLst>
        </pc:grpChg>
        <pc:grpChg chg="add del">
          <ac:chgData name="Grant Pike" userId="c893a94c3caa630b" providerId="LiveId" clId="{2EBD375B-FD52-48DF-88CF-C21E2CB902E9}" dt="2023-01-06T14:49:21.907" v="1357" actId="26606"/>
          <ac:grpSpMkLst>
            <pc:docMk/>
            <pc:sldMk cId="2127320751" sldId="276"/>
            <ac:grpSpMk id="26" creationId="{B4DE830A-B531-4A3B-96F6-0ECE88B08555}"/>
          </ac:grpSpMkLst>
        </pc:grpChg>
        <pc:grpChg chg="add">
          <ac:chgData name="Grant Pike" userId="c893a94c3caa630b" providerId="LiveId" clId="{2EBD375B-FD52-48DF-88CF-C21E2CB902E9}" dt="2023-01-06T14:49:26.987" v="1364" actId="26606"/>
          <ac:grpSpMkLst>
            <pc:docMk/>
            <pc:sldMk cId="2127320751" sldId="276"/>
            <ac:grpSpMk id="37" creationId="{B4DE830A-B531-4A3B-96F6-0ECE88B08555}"/>
          </ac:grpSpMkLst>
        </pc:grpChg>
        <pc:picChg chg="add mod">
          <ac:chgData name="Grant Pike" userId="c893a94c3caa630b" providerId="LiveId" clId="{2EBD375B-FD52-48DF-88CF-C21E2CB902E9}" dt="2023-01-06T14:51:20.073" v="1376" actId="1076"/>
          <ac:picMkLst>
            <pc:docMk/>
            <pc:sldMk cId="2127320751" sldId="276"/>
            <ac:picMk id="5" creationId="{A28EDF81-09E1-AD4A-463C-BD814CDFCA4E}"/>
          </ac:picMkLst>
        </pc:picChg>
        <pc:picChg chg="add del">
          <ac:chgData name="Grant Pike" userId="c893a94c3caa630b" providerId="LiveId" clId="{2EBD375B-FD52-48DF-88CF-C21E2CB902E9}" dt="2023-01-06T14:49:26.977" v="1363" actId="26606"/>
          <ac:picMkLst>
            <pc:docMk/>
            <pc:sldMk cId="2127320751" sldId="276"/>
            <ac:picMk id="6" creationId="{00000000-0000-0000-0000-000000000000}"/>
          </ac:picMkLst>
        </pc:picChg>
      </pc:sldChg>
      <pc:sldChg chg="add del modTransition">
        <pc:chgData name="Grant Pike" userId="c893a94c3caa630b" providerId="LiveId" clId="{2EBD375B-FD52-48DF-88CF-C21E2CB902E9}" dt="2023-01-06T17:49:10.779" v="1669" actId="2696"/>
        <pc:sldMkLst>
          <pc:docMk/>
          <pc:sldMk cId="1164941252" sldId="278"/>
        </pc:sldMkLst>
      </pc:sldChg>
      <pc:sldChg chg="addSp modSp add mod modTransition setBg">
        <pc:chgData name="Grant Pike" userId="c893a94c3caa630b" providerId="LiveId" clId="{2EBD375B-FD52-48DF-88CF-C21E2CB902E9}" dt="2023-01-06T02:24:40.142" v="1318"/>
        <pc:sldMkLst>
          <pc:docMk/>
          <pc:sldMk cId="3382293339" sldId="279"/>
        </pc:sldMkLst>
        <pc:spChg chg="mod">
          <ac:chgData name="Grant Pike" userId="c893a94c3caa630b" providerId="LiveId" clId="{2EBD375B-FD52-48DF-88CF-C21E2CB902E9}" dt="2023-01-06T00:05:40.770" v="1232" actId="26606"/>
          <ac:spMkLst>
            <pc:docMk/>
            <pc:sldMk cId="3382293339" sldId="279"/>
            <ac:spMk id="2" creationId="{00000000-0000-0000-0000-000000000000}"/>
          </ac:spMkLst>
        </pc:spChg>
        <pc:spChg chg="add">
          <ac:chgData name="Grant Pike" userId="c893a94c3caa630b" providerId="LiveId" clId="{2EBD375B-FD52-48DF-88CF-C21E2CB902E9}" dt="2023-01-06T00:05:40.770" v="1232" actId="26606"/>
          <ac:spMkLst>
            <pc:docMk/>
            <pc:sldMk cId="3382293339" sldId="279"/>
            <ac:spMk id="21" creationId="{AA330523-F25B-4007-B3E5-ABB5637D160A}"/>
          </ac:spMkLst>
        </pc:spChg>
        <pc:grpChg chg="add">
          <ac:chgData name="Grant Pike" userId="c893a94c3caa630b" providerId="LiveId" clId="{2EBD375B-FD52-48DF-88CF-C21E2CB902E9}" dt="2023-01-06T00:05:40.770" v="1232" actId="26606"/>
          <ac:grpSpMkLst>
            <pc:docMk/>
            <pc:sldMk cId="3382293339" sldId="279"/>
            <ac:grpSpMk id="9" creationId="{B4DE830A-B531-4A3B-96F6-0ECE88B08555}"/>
          </ac:grpSpMkLst>
        </pc:grpChg>
        <pc:picChg chg="mod">
          <ac:chgData name="Grant Pike" userId="c893a94c3caa630b" providerId="LiveId" clId="{2EBD375B-FD52-48DF-88CF-C21E2CB902E9}" dt="2023-01-06T00:05:40.770" v="1232" actId="26606"/>
          <ac:picMkLst>
            <pc:docMk/>
            <pc:sldMk cId="3382293339" sldId="279"/>
            <ac:picMk id="4" creationId="{00000000-0000-0000-0000-000000000000}"/>
          </ac:picMkLst>
        </pc:picChg>
      </pc:sldChg>
      <pc:sldChg chg="add modTransition">
        <pc:chgData name="Grant Pike" userId="c893a94c3caa630b" providerId="LiveId" clId="{2EBD375B-FD52-48DF-88CF-C21E2CB902E9}" dt="2023-01-06T02:24:40.142" v="1318"/>
        <pc:sldMkLst>
          <pc:docMk/>
          <pc:sldMk cId="2819939350" sldId="281"/>
        </pc:sldMkLst>
      </pc:sldChg>
      <pc:sldChg chg="addSp delSp modSp add mod ord modTransition setBg">
        <pc:chgData name="Grant Pike" userId="c893a94c3caa630b" providerId="LiveId" clId="{2EBD375B-FD52-48DF-88CF-C21E2CB902E9}" dt="2023-01-06T02:24:40.142" v="1318"/>
        <pc:sldMkLst>
          <pc:docMk/>
          <pc:sldMk cId="2736871350" sldId="286"/>
        </pc:sldMkLst>
        <pc:spChg chg="mod">
          <ac:chgData name="Grant Pike" userId="c893a94c3caa630b" providerId="LiveId" clId="{2EBD375B-FD52-48DF-88CF-C21E2CB902E9}" dt="2023-01-05T23:50:59.274" v="1176" actId="26606"/>
          <ac:spMkLst>
            <pc:docMk/>
            <pc:sldMk cId="2736871350" sldId="286"/>
            <ac:spMk id="2" creationId="{F0324B9D-B7E9-4C76-96F9-D4721DC98644}"/>
          </ac:spMkLst>
        </pc:spChg>
        <pc:spChg chg="del">
          <ac:chgData name="Grant Pike" userId="c893a94c3caa630b" providerId="LiveId" clId="{2EBD375B-FD52-48DF-88CF-C21E2CB902E9}" dt="2023-01-05T23:50:59.274" v="1176" actId="26606"/>
          <ac:spMkLst>
            <pc:docMk/>
            <pc:sldMk cId="2736871350" sldId="286"/>
            <ac:spMk id="3" creationId="{33782310-F6D3-4FF0-A82E-8926B27D641D}"/>
          </ac:spMkLst>
        </pc:spChg>
        <pc:spChg chg="add">
          <ac:chgData name="Grant Pike" userId="c893a94c3caa630b" providerId="LiveId" clId="{2EBD375B-FD52-48DF-88CF-C21E2CB902E9}" dt="2023-01-05T23:50:59.274" v="1176" actId="26606"/>
          <ac:spMkLst>
            <pc:docMk/>
            <pc:sldMk cId="2736871350" sldId="286"/>
            <ac:spMk id="9" creationId="{9F4444CE-BC8D-4D61-B303-4C05614E62AB}"/>
          </ac:spMkLst>
        </pc:spChg>
        <pc:spChg chg="add">
          <ac:chgData name="Grant Pike" userId="c893a94c3caa630b" providerId="LiveId" clId="{2EBD375B-FD52-48DF-88CF-C21E2CB902E9}" dt="2023-01-05T23:50:59.274" v="1176" actId="26606"/>
          <ac:spMkLst>
            <pc:docMk/>
            <pc:sldMk cId="2736871350" sldId="286"/>
            <ac:spMk id="11" creationId="{73772B81-181F-48B7-8826-4D9686D15DF5}"/>
          </ac:spMkLst>
        </pc:spChg>
        <pc:spChg chg="add">
          <ac:chgData name="Grant Pike" userId="c893a94c3caa630b" providerId="LiveId" clId="{2EBD375B-FD52-48DF-88CF-C21E2CB902E9}" dt="2023-01-05T23:50:59.274" v="1176" actId="26606"/>
          <ac:spMkLst>
            <pc:docMk/>
            <pc:sldMk cId="2736871350" sldId="286"/>
            <ac:spMk id="13" creationId="{B2205F6E-03C6-4E92-877C-E2482F6599AA}"/>
          </ac:spMkLst>
        </pc:spChg>
        <pc:graphicFrameChg chg="add">
          <ac:chgData name="Grant Pike" userId="c893a94c3caa630b" providerId="LiveId" clId="{2EBD375B-FD52-48DF-88CF-C21E2CB902E9}" dt="2023-01-05T23:50:59.274" v="1176" actId="26606"/>
          <ac:graphicFrameMkLst>
            <pc:docMk/>
            <pc:sldMk cId="2736871350" sldId="286"/>
            <ac:graphicFrameMk id="5" creationId="{4F492999-BD1B-912D-B71C-80BF2BB34F27}"/>
          </ac:graphicFrameMkLst>
        </pc:graphicFrameChg>
      </pc:sldChg>
      <pc:sldChg chg="addSp delSp modSp add mod modTransition setBg">
        <pc:chgData name="Grant Pike" userId="c893a94c3caa630b" providerId="LiveId" clId="{2EBD375B-FD52-48DF-88CF-C21E2CB902E9}" dt="2023-01-06T14:53:05.258" v="1384" actId="14100"/>
        <pc:sldMkLst>
          <pc:docMk/>
          <pc:sldMk cId="178775684" sldId="287"/>
        </pc:sldMkLst>
        <pc:spChg chg="mod">
          <ac:chgData name="Grant Pike" userId="c893a94c3caa630b" providerId="LiveId" clId="{2EBD375B-FD52-48DF-88CF-C21E2CB902E9}" dt="2023-01-06T14:52:40.508" v="1381" actId="207"/>
          <ac:spMkLst>
            <pc:docMk/>
            <pc:sldMk cId="178775684" sldId="287"/>
            <ac:spMk id="2" creationId="{8B8E9242-C206-4D03-AF2F-91E92CEF2318}"/>
          </ac:spMkLst>
        </pc:spChg>
        <pc:spChg chg="mod">
          <ac:chgData name="Grant Pike" userId="c893a94c3caa630b" providerId="LiveId" clId="{2EBD375B-FD52-48DF-88CF-C21E2CB902E9}" dt="2023-01-06T14:51:57.887" v="1379" actId="255"/>
          <ac:spMkLst>
            <pc:docMk/>
            <pc:sldMk cId="178775684" sldId="287"/>
            <ac:spMk id="3" creationId="{B522D9BD-DBE4-4DF4-846A-60A09CB561CA}"/>
          </ac:spMkLst>
        </pc:spChg>
        <pc:spChg chg="add del">
          <ac:chgData name="Grant Pike" userId="c893a94c3caa630b" providerId="LiveId" clId="{2EBD375B-FD52-48DF-88CF-C21E2CB902E9}" dt="2023-01-05T23:55:17.520" v="1196" actId="26606"/>
          <ac:spMkLst>
            <pc:docMk/>
            <pc:sldMk cId="178775684" sldId="287"/>
            <ac:spMk id="21" creationId="{A65AC7D1-EAA9-48F5-B509-60A7F50BF703}"/>
          </ac:spMkLst>
        </pc:spChg>
        <pc:spChg chg="add del">
          <ac:chgData name="Grant Pike" userId="c893a94c3caa630b" providerId="LiveId" clId="{2EBD375B-FD52-48DF-88CF-C21E2CB902E9}" dt="2023-01-05T23:55:17.520" v="1196" actId="26606"/>
          <ac:spMkLst>
            <pc:docMk/>
            <pc:sldMk cId="178775684" sldId="287"/>
            <ac:spMk id="23" creationId="{D6320AF9-619A-4175-865B-5663E1AEF4C5}"/>
          </ac:spMkLst>
        </pc:spChg>
        <pc:spChg chg="add del">
          <ac:chgData name="Grant Pike" userId="c893a94c3caa630b" providerId="LiveId" clId="{2EBD375B-FD52-48DF-88CF-C21E2CB902E9}" dt="2023-01-05T23:55:17.520" v="1196" actId="26606"/>
          <ac:spMkLst>
            <pc:docMk/>
            <pc:sldMk cId="178775684" sldId="287"/>
            <ac:spMk id="29" creationId="{7E018740-5C2B-4A41-AC1A-7E68D1EC1954}"/>
          </ac:spMkLst>
        </pc:spChg>
        <pc:spChg chg="add del">
          <ac:chgData name="Grant Pike" userId="c893a94c3caa630b" providerId="LiveId" clId="{2EBD375B-FD52-48DF-88CF-C21E2CB902E9}" dt="2023-01-05T23:55:17.520" v="1196" actId="26606"/>
          <ac:spMkLst>
            <pc:docMk/>
            <pc:sldMk cId="178775684" sldId="287"/>
            <ac:spMk id="31" creationId="{166F75A4-C475-4941-8EE2-B80A06A2C1BB}"/>
          </ac:spMkLst>
        </pc:spChg>
        <pc:spChg chg="add del">
          <ac:chgData name="Grant Pike" userId="c893a94c3caa630b" providerId="LiveId" clId="{2EBD375B-FD52-48DF-88CF-C21E2CB902E9}" dt="2023-01-05T23:55:17.520" v="1196" actId="26606"/>
          <ac:spMkLst>
            <pc:docMk/>
            <pc:sldMk cId="178775684" sldId="287"/>
            <ac:spMk id="33" creationId="{A032553A-72E8-4B0D-8405-FF9771C9AF05}"/>
          </ac:spMkLst>
        </pc:spChg>
        <pc:spChg chg="add del">
          <ac:chgData name="Grant Pike" userId="c893a94c3caa630b" providerId="LiveId" clId="{2EBD375B-FD52-48DF-88CF-C21E2CB902E9}" dt="2023-01-05T23:55:17.520" v="1196" actId="26606"/>
          <ac:spMkLst>
            <pc:docMk/>
            <pc:sldMk cId="178775684" sldId="287"/>
            <ac:spMk id="35" creationId="{765800AC-C3B9-498E-87BC-29FAE4C76B21}"/>
          </ac:spMkLst>
        </pc:spChg>
        <pc:spChg chg="add del">
          <ac:chgData name="Grant Pike" userId="c893a94c3caa630b" providerId="LiveId" clId="{2EBD375B-FD52-48DF-88CF-C21E2CB902E9}" dt="2023-01-05T23:55:17.520" v="1196" actId="26606"/>
          <ac:spMkLst>
            <pc:docMk/>
            <pc:sldMk cId="178775684" sldId="287"/>
            <ac:spMk id="37" creationId="{1F9D6ACB-2FF4-49F9-978A-E0D5327FC635}"/>
          </ac:spMkLst>
        </pc:spChg>
        <pc:spChg chg="add del">
          <ac:chgData name="Grant Pike" userId="c893a94c3caa630b" providerId="LiveId" clId="{2EBD375B-FD52-48DF-88CF-C21E2CB902E9}" dt="2023-01-05T23:55:17.520" v="1196" actId="26606"/>
          <ac:spMkLst>
            <pc:docMk/>
            <pc:sldMk cId="178775684" sldId="287"/>
            <ac:spMk id="39" creationId="{A5EC319D-0FEA-4B95-A3EA-01E35672C95B}"/>
          </ac:spMkLst>
        </pc:spChg>
        <pc:grpChg chg="add del">
          <ac:chgData name="Grant Pike" userId="c893a94c3caa630b" providerId="LiveId" clId="{2EBD375B-FD52-48DF-88CF-C21E2CB902E9}" dt="2023-01-05T23:55:17.520" v="1196" actId="26606"/>
          <ac:grpSpMkLst>
            <pc:docMk/>
            <pc:sldMk cId="178775684" sldId="287"/>
            <ac:grpSpMk id="9" creationId="{1F2B4773-3207-44CC-B7AC-892B70498211}"/>
          </ac:grpSpMkLst>
        </pc:grpChg>
        <pc:grpChg chg="add del">
          <ac:chgData name="Grant Pike" userId="c893a94c3caa630b" providerId="LiveId" clId="{2EBD375B-FD52-48DF-88CF-C21E2CB902E9}" dt="2023-01-05T23:55:23.268" v="1198" actId="26606"/>
          <ac:grpSpMkLst>
            <pc:docMk/>
            <pc:sldMk cId="178775684" sldId="287"/>
            <ac:grpSpMk id="41" creationId="{1F2B4773-3207-44CC-B7AC-892B70498211}"/>
          </ac:grpSpMkLst>
        </pc:grpChg>
        <pc:grpChg chg="add del">
          <ac:chgData name="Grant Pike" userId="c893a94c3caa630b" providerId="LiveId" clId="{2EBD375B-FD52-48DF-88CF-C21E2CB902E9}" dt="2023-01-05T23:55:40.990" v="1200" actId="26606"/>
          <ac:grpSpMkLst>
            <pc:docMk/>
            <pc:sldMk cId="178775684" sldId="287"/>
            <ac:grpSpMk id="43" creationId="{1F2B4773-3207-44CC-B7AC-892B70498211}"/>
          </ac:grpSpMkLst>
        </pc:grpChg>
        <pc:graphicFrameChg chg="add mod ord modGraphic">
          <ac:chgData name="Grant Pike" userId="c893a94c3caa630b" providerId="LiveId" clId="{2EBD375B-FD52-48DF-88CF-C21E2CB902E9}" dt="2023-01-06T14:53:05.258" v="1384" actId="14100"/>
          <ac:graphicFrameMkLst>
            <pc:docMk/>
            <pc:sldMk cId="178775684" sldId="287"/>
            <ac:graphicFrameMk id="4" creationId="{6F7823A8-6D3F-4460-A6C2-2C04D8419409}"/>
          </ac:graphicFrameMkLst>
        </pc:graphicFrameChg>
        <pc:cxnChg chg="add del">
          <ac:chgData name="Grant Pike" userId="c893a94c3caa630b" providerId="LiveId" clId="{2EBD375B-FD52-48DF-88CF-C21E2CB902E9}" dt="2023-01-05T23:55:17.520" v="1196" actId="26606"/>
          <ac:cxnSpMkLst>
            <pc:docMk/>
            <pc:sldMk cId="178775684" sldId="287"/>
            <ac:cxnSpMk id="25" creationId="{063B6EC6-D752-4EE7-908B-F8F19E8C7FEA}"/>
          </ac:cxnSpMkLst>
        </pc:cxnChg>
        <pc:cxnChg chg="add del">
          <ac:chgData name="Grant Pike" userId="c893a94c3caa630b" providerId="LiveId" clId="{2EBD375B-FD52-48DF-88CF-C21E2CB902E9}" dt="2023-01-05T23:55:17.520" v="1196" actId="26606"/>
          <ac:cxnSpMkLst>
            <pc:docMk/>
            <pc:sldMk cId="178775684" sldId="287"/>
            <ac:cxnSpMk id="27" creationId="{EFECD4E8-AD3E-4228-82A2-9461958EA94D}"/>
          </ac:cxnSpMkLst>
        </pc:cxnChg>
      </pc:sldChg>
      <pc:sldChg chg="addSp delSp modSp add mod ord modTransition setBg">
        <pc:chgData name="Grant Pike" userId="c893a94c3caa630b" providerId="LiveId" clId="{2EBD375B-FD52-48DF-88CF-C21E2CB902E9}" dt="2023-01-06T15:47:32.789" v="1547" actId="14100"/>
        <pc:sldMkLst>
          <pc:docMk/>
          <pc:sldMk cId="272559133" sldId="289"/>
        </pc:sldMkLst>
        <pc:spChg chg="mod">
          <ac:chgData name="Grant Pike" userId="c893a94c3caa630b" providerId="LiveId" clId="{2EBD375B-FD52-48DF-88CF-C21E2CB902E9}" dt="2023-01-06T15:47:13.758" v="1545" actId="1076"/>
          <ac:spMkLst>
            <pc:docMk/>
            <pc:sldMk cId="272559133" sldId="289"/>
            <ac:spMk id="2" creationId="{5B63FA43-090D-48A8-8927-CD15405B8C27}"/>
          </ac:spMkLst>
        </pc:spChg>
        <pc:spChg chg="add del">
          <ac:chgData name="Grant Pike" userId="c893a94c3caa630b" providerId="LiveId" clId="{2EBD375B-FD52-48DF-88CF-C21E2CB902E9}" dt="2023-01-05T23:51:27.925" v="1183" actId="26606"/>
          <ac:spMkLst>
            <pc:docMk/>
            <pc:sldMk cId="272559133" sldId="289"/>
            <ac:spMk id="3" creationId="{950B02D6-B10E-4352-9442-BF297D0C256E}"/>
          </ac:spMkLst>
        </pc:spChg>
        <pc:spChg chg="add del">
          <ac:chgData name="Grant Pike" userId="c893a94c3caa630b" providerId="LiveId" clId="{2EBD375B-FD52-48DF-88CF-C21E2CB902E9}" dt="2023-01-06T15:47:00.812" v="1543" actId="26606"/>
          <ac:spMkLst>
            <pc:docMk/>
            <pc:sldMk cId="272559133" sldId="289"/>
            <ac:spMk id="8" creationId="{603AE127-802C-459A-A612-DB85B67F0DC0}"/>
          </ac:spMkLst>
        </pc:spChg>
        <pc:spChg chg="add del">
          <ac:chgData name="Grant Pike" userId="c893a94c3caa630b" providerId="LiveId" clId="{2EBD375B-FD52-48DF-88CF-C21E2CB902E9}" dt="2023-01-05T23:51:14.909" v="1178" actId="26606"/>
          <ac:spMkLst>
            <pc:docMk/>
            <pc:sldMk cId="272559133" sldId="289"/>
            <ac:spMk id="9" creationId="{9F4444CE-BC8D-4D61-B303-4C05614E62AB}"/>
          </ac:spMkLst>
        </pc:spChg>
        <pc:spChg chg="add del">
          <ac:chgData name="Grant Pike" userId="c893a94c3caa630b" providerId="LiveId" clId="{2EBD375B-FD52-48DF-88CF-C21E2CB902E9}" dt="2023-01-06T15:47:00.812" v="1543" actId="26606"/>
          <ac:spMkLst>
            <pc:docMk/>
            <pc:sldMk cId="272559133" sldId="289"/>
            <ac:spMk id="10" creationId="{9323D83D-50D6-4040-A58B-FCEA340F886A}"/>
          </ac:spMkLst>
        </pc:spChg>
        <pc:spChg chg="add del">
          <ac:chgData name="Grant Pike" userId="c893a94c3caa630b" providerId="LiveId" clId="{2EBD375B-FD52-48DF-88CF-C21E2CB902E9}" dt="2023-01-05T23:51:14.909" v="1178" actId="26606"/>
          <ac:spMkLst>
            <pc:docMk/>
            <pc:sldMk cId="272559133" sldId="289"/>
            <ac:spMk id="11" creationId="{73772B81-181F-48B7-8826-4D9686D15DF5}"/>
          </ac:spMkLst>
        </pc:spChg>
        <pc:spChg chg="add del">
          <ac:chgData name="Grant Pike" userId="c893a94c3caa630b" providerId="LiveId" clId="{2EBD375B-FD52-48DF-88CF-C21E2CB902E9}" dt="2023-01-05T23:51:14.909" v="1178" actId="26606"/>
          <ac:spMkLst>
            <pc:docMk/>
            <pc:sldMk cId="272559133" sldId="289"/>
            <ac:spMk id="13" creationId="{B2205F6E-03C6-4E92-877C-E2482F6599AA}"/>
          </ac:spMkLst>
        </pc:spChg>
        <pc:spChg chg="add del">
          <ac:chgData name="Grant Pike" userId="c893a94c3caa630b" providerId="LiveId" clId="{2EBD375B-FD52-48DF-88CF-C21E2CB902E9}" dt="2023-01-06T15:47:00.812" v="1543" actId="26606"/>
          <ac:spMkLst>
            <pc:docMk/>
            <pc:sldMk cId="272559133" sldId="289"/>
            <ac:spMk id="14" creationId="{F10FD715-4DCE-4779-B634-EC78315EA213}"/>
          </ac:spMkLst>
        </pc:spChg>
        <pc:spChg chg="add del">
          <ac:chgData name="Grant Pike" userId="c893a94c3caa630b" providerId="LiveId" clId="{2EBD375B-FD52-48DF-88CF-C21E2CB902E9}" dt="2023-01-05T23:51:18.046" v="1180" actId="26606"/>
          <ac:spMkLst>
            <pc:docMk/>
            <pc:sldMk cId="272559133" sldId="289"/>
            <ac:spMk id="15" creationId="{9F4444CE-BC8D-4D61-B303-4C05614E62AB}"/>
          </ac:spMkLst>
        </pc:spChg>
        <pc:spChg chg="add del">
          <ac:chgData name="Grant Pike" userId="c893a94c3caa630b" providerId="LiveId" clId="{2EBD375B-FD52-48DF-88CF-C21E2CB902E9}" dt="2023-01-05T23:51:18.046" v="1180" actId="26606"/>
          <ac:spMkLst>
            <pc:docMk/>
            <pc:sldMk cId="272559133" sldId="289"/>
            <ac:spMk id="16" creationId="{73772B81-181F-48B7-8826-4D9686D15DF5}"/>
          </ac:spMkLst>
        </pc:spChg>
        <pc:spChg chg="add del">
          <ac:chgData name="Grant Pike" userId="c893a94c3caa630b" providerId="LiveId" clId="{2EBD375B-FD52-48DF-88CF-C21E2CB902E9}" dt="2023-01-05T23:51:18.046" v="1180" actId="26606"/>
          <ac:spMkLst>
            <pc:docMk/>
            <pc:sldMk cId="272559133" sldId="289"/>
            <ac:spMk id="17" creationId="{B2205F6E-03C6-4E92-877C-E2482F6599AA}"/>
          </ac:spMkLst>
        </pc:spChg>
        <pc:spChg chg="add del mod">
          <ac:chgData name="Grant Pike" userId="c893a94c3caa630b" providerId="LiveId" clId="{2EBD375B-FD52-48DF-88CF-C21E2CB902E9}" dt="2023-01-06T15:47:00.812" v="1543" actId="26606"/>
          <ac:spMkLst>
            <pc:docMk/>
            <pc:sldMk cId="272559133" sldId="289"/>
            <ac:spMk id="22" creationId="{950B02D6-B10E-4352-9442-BF297D0C256E}"/>
          </ac:spMkLst>
        </pc:spChg>
        <pc:spChg chg="add del">
          <ac:chgData name="Grant Pike" userId="c893a94c3caa630b" providerId="LiveId" clId="{2EBD375B-FD52-48DF-88CF-C21E2CB902E9}" dt="2023-01-06T15:46:59.608" v="1540" actId="26606"/>
          <ac:spMkLst>
            <pc:docMk/>
            <pc:sldMk cId="272559133" sldId="289"/>
            <ac:spMk id="27" creationId="{603AE127-802C-459A-A612-DB85B67F0DC0}"/>
          </ac:spMkLst>
        </pc:spChg>
        <pc:spChg chg="add del">
          <ac:chgData name="Grant Pike" userId="c893a94c3caa630b" providerId="LiveId" clId="{2EBD375B-FD52-48DF-88CF-C21E2CB902E9}" dt="2023-01-06T15:46:50.958" v="1536" actId="26606"/>
          <ac:spMkLst>
            <pc:docMk/>
            <pc:sldMk cId="272559133" sldId="289"/>
            <ac:spMk id="28" creationId="{9F4444CE-BC8D-4D61-B303-4C05614E62AB}"/>
          </ac:spMkLst>
        </pc:spChg>
        <pc:spChg chg="add del">
          <ac:chgData name="Grant Pike" userId="c893a94c3caa630b" providerId="LiveId" clId="{2EBD375B-FD52-48DF-88CF-C21E2CB902E9}" dt="2023-01-06T15:46:59.608" v="1540" actId="26606"/>
          <ac:spMkLst>
            <pc:docMk/>
            <pc:sldMk cId="272559133" sldId="289"/>
            <ac:spMk id="29" creationId="{9323D83D-50D6-4040-A58B-FCEA340F886A}"/>
          </ac:spMkLst>
        </pc:spChg>
        <pc:spChg chg="add del">
          <ac:chgData name="Grant Pike" userId="c893a94c3caa630b" providerId="LiveId" clId="{2EBD375B-FD52-48DF-88CF-C21E2CB902E9}" dt="2023-01-06T15:46:50.958" v="1536" actId="26606"/>
          <ac:spMkLst>
            <pc:docMk/>
            <pc:sldMk cId="272559133" sldId="289"/>
            <ac:spMk id="30" creationId="{73772B81-181F-48B7-8826-4D9686D15DF5}"/>
          </ac:spMkLst>
        </pc:spChg>
        <pc:spChg chg="add del">
          <ac:chgData name="Grant Pike" userId="c893a94c3caa630b" providerId="LiveId" clId="{2EBD375B-FD52-48DF-88CF-C21E2CB902E9}" dt="2023-01-06T15:46:50.958" v="1536" actId="26606"/>
          <ac:spMkLst>
            <pc:docMk/>
            <pc:sldMk cId="272559133" sldId="289"/>
            <ac:spMk id="32" creationId="{B2205F6E-03C6-4E92-877C-E2482F6599AA}"/>
          </ac:spMkLst>
        </pc:spChg>
        <pc:spChg chg="add del">
          <ac:chgData name="Grant Pike" userId="c893a94c3caa630b" providerId="LiveId" clId="{2EBD375B-FD52-48DF-88CF-C21E2CB902E9}" dt="2023-01-06T15:46:59.608" v="1540" actId="26606"/>
          <ac:spMkLst>
            <pc:docMk/>
            <pc:sldMk cId="272559133" sldId="289"/>
            <ac:spMk id="33" creationId="{F10FD715-4DCE-4779-B634-EC78315EA213}"/>
          </ac:spMkLst>
        </pc:spChg>
        <pc:spChg chg="add del">
          <ac:chgData name="Grant Pike" userId="c893a94c3caa630b" providerId="LiveId" clId="{2EBD375B-FD52-48DF-88CF-C21E2CB902E9}" dt="2023-01-06T15:46:53.027" v="1538" actId="26606"/>
          <ac:spMkLst>
            <pc:docMk/>
            <pc:sldMk cId="272559133" sldId="289"/>
            <ac:spMk id="40" creationId="{655AE6B0-AC9E-4167-806F-E9DB135FC46B}"/>
          </ac:spMkLst>
        </pc:spChg>
        <pc:spChg chg="add del">
          <ac:chgData name="Grant Pike" userId="c893a94c3caa630b" providerId="LiveId" clId="{2EBD375B-FD52-48DF-88CF-C21E2CB902E9}" dt="2023-01-06T15:46:53.027" v="1538" actId="26606"/>
          <ac:spMkLst>
            <pc:docMk/>
            <pc:sldMk cId="272559133" sldId="289"/>
            <ac:spMk id="41" creationId="{87BD1F4E-A66D-4C06-86DA-8D56CA7A3B41}"/>
          </ac:spMkLst>
        </pc:spChg>
        <pc:spChg chg="add del">
          <ac:chgData name="Grant Pike" userId="c893a94c3caa630b" providerId="LiveId" clId="{2EBD375B-FD52-48DF-88CF-C21E2CB902E9}" dt="2023-01-06T15:46:59.608" v="1540" actId="26606"/>
          <ac:spMkLst>
            <pc:docMk/>
            <pc:sldMk cId="272559133" sldId="289"/>
            <ac:spMk id="46" creationId="{950B02D6-B10E-4352-9442-BF297D0C256E}"/>
          </ac:spMkLst>
        </pc:spChg>
        <pc:spChg chg="add del">
          <ac:chgData name="Grant Pike" userId="c893a94c3caa630b" providerId="LiveId" clId="{2EBD375B-FD52-48DF-88CF-C21E2CB902E9}" dt="2023-01-06T15:47:00.797" v="1542" actId="26606"/>
          <ac:spMkLst>
            <pc:docMk/>
            <pc:sldMk cId="272559133" sldId="289"/>
            <ac:spMk id="48" creationId="{655AE6B0-AC9E-4167-806F-E9DB135FC46B}"/>
          </ac:spMkLst>
        </pc:spChg>
        <pc:spChg chg="add del">
          <ac:chgData name="Grant Pike" userId="c893a94c3caa630b" providerId="LiveId" clId="{2EBD375B-FD52-48DF-88CF-C21E2CB902E9}" dt="2023-01-06T15:47:00.797" v="1542" actId="26606"/>
          <ac:spMkLst>
            <pc:docMk/>
            <pc:sldMk cId="272559133" sldId="289"/>
            <ac:spMk id="53" creationId="{87BD1F4E-A66D-4C06-86DA-8D56CA7A3B41}"/>
          </ac:spMkLst>
        </pc:spChg>
        <pc:spChg chg="add">
          <ac:chgData name="Grant Pike" userId="c893a94c3caa630b" providerId="LiveId" clId="{2EBD375B-FD52-48DF-88CF-C21E2CB902E9}" dt="2023-01-06T15:47:00.812" v="1543" actId="26606"/>
          <ac:spMkLst>
            <pc:docMk/>
            <pc:sldMk cId="272559133" sldId="289"/>
            <ac:spMk id="56" creationId="{9F4444CE-BC8D-4D61-B303-4C05614E62AB}"/>
          </ac:spMkLst>
        </pc:spChg>
        <pc:spChg chg="add">
          <ac:chgData name="Grant Pike" userId="c893a94c3caa630b" providerId="LiveId" clId="{2EBD375B-FD52-48DF-88CF-C21E2CB902E9}" dt="2023-01-06T15:47:00.812" v="1543" actId="26606"/>
          <ac:spMkLst>
            <pc:docMk/>
            <pc:sldMk cId="272559133" sldId="289"/>
            <ac:spMk id="57" creationId="{73772B81-181F-48B7-8826-4D9686D15DF5}"/>
          </ac:spMkLst>
        </pc:spChg>
        <pc:spChg chg="add">
          <ac:chgData name="Grant Pike" userId="c893a94c3caa630b" providerId="LiveId" clId="{2EBD375B-FD52-48DF-88CF-C21E2CB902E9}" dt="2023-01-06T15:47:00.812" v="1543" actId="26606"/>
          <ac:spMkLst>
            <pc:docMk/>
            <pc:sldMk cId="272559133" sldId="289"/>
            <ac:spMk id="58" creationId="{B2205F6E-03C6-4E92-877C-E2482F6599AA}"/>
          </ac:spMkLst>
        </pc:spChg>
        <pc:grpChg chg="add del">
          <ac:chgData name="Grant Pike" userId="c893a94c3caa630b" providerId="LiveId" clId="{2EBD375B-FD52-48DF-88CF-C21E2CB902E9}" dt="2023-01-06T15:46:53.027" v="1538" actId="26606"/>
          <ac:grpSpMkLst>
            <pc:docMk/>
            <pc:sldMk cId="272559133" sldId="289"/>
            <ac:grpSpMk id="42" creationId="{3523416A-383B-4FDC-B4C9-D8EDDFE9C043}"/>
          </ac:grpSpMkLst>
        </pc:grpChg>
        <pc:grpChg chg="add del">
          <ac:chgData name="Grant Pike" userId="c893a94c3caa630b" providerId="LiveId" clId="{2EBD375B-FD52-48DF-88CF-C21E2CB902E9}" dt="2023-01-06T15:47:00.797" v="1542" actId="26606"/>
          <ac:grpSpMkLst>
            <pc:docMk/>
            <pc:sldMk cId="272559133" sldId="289"/>
            <ac:grpSpMk id="49" creationId="{3523416A-383B-4FDC-B4C9-D8EDDFE9C043}"/>
          </ac:grpSpMkLst>
        </pc:grpChg>
        <pc:graphicFrameChg chg="add del">
          <ac:chgData name="Grant Pike" userId="c893a94c3caa630b" providerId="LiveId" clId="{2EBD375B-FD52-48DF-88CF-C21E2CB902E9}" dt="2023-01-05T23:51:14.909" v="1178" actId="26606"/>
          <ac:graphicFrameMkLst>
            <pc:docMk/>
            <pc:sldMk cId="272559133" sldId="289"/>
            <ac:graphicFrameMk id="5" creationId="{9F5576E8-192C-7A03-2A77-64E5463194E9}"/>
          </ac:graphicFrameMkLst>
        </pc:graphicFrameChg>
        <pc:graphicFrameChg chg="add del">
          <ac:chgData name="Grant Pike" userId="c893a94c3caa630b" providerId="LiveId" clId="{2EBD375B-FD52-48DF-88CF-C21E2CB902E9}" dt="2023-01-05T23:51:18.046" v="1180" actId="26606"/>
          <ac:graphicFrameMkLst>
            <pc:docMk/>
            <pc:sldMk cId="272559133" sldId="289"/>
            <ac:graphicFrameMk id="18" creationId="{C212AE85-2E61-39C8-652E-A14A6EFC6682}"/>
          </ac:graphicFrameMkLst>
        </pc:graphicFrameChg>
        <pc:graphicFrameChg chg="add del">
          <ac:chgData name="Grant Pike" userId="c893a94c3caa630b" providerId="LiveId" clId="{2EBD375B-FD52-48DF-88CF-C21E2CB902E9}" dt="2023-01-05T23:51:27.916" v="1182" actId="26606"/>
          <ac:graphicFrameMkLst>
            <pc:docMk/>
            <pc:sldMk cId="272559133" sldId="289"/>
            <ac:graphicFrameMk id="20" creationId="{753F714E-C6B0-0329-B4FA-9B075EB1B986}"/>
          </ac:graphicFrameMkLst>
        </pc:graphicFrameChg>
        <pc:graphicFrameChg chg="add del">
          <ac:chgData name="Grant Pike" userId="c893a94c3caa630b" providerId="LiveId" clId="{2EBD375B-FD52-48DF-88CF-C21E2CB902E9}" dt="2023-01-06T15:46:50.958" v="1536" actId="26606"/>
          <ac:graphicFrameMkLst>
            <pc:docMk/>
            <pc:sldMk cId="272559133" sldId="289"/>
            <ac:graphicFrameMk id="24" creationId="{8DADE0C9-E8CE-70D3-6A75-DA5D1ED3A92D}"/>
          </ac:graphicFrameMkLst>
        </pc:graphicFrameChg>
        <pc:graphicFrameChg chg="add del">
          <ac:chgData name="Grant Pike" userId="c893a94c3caa630b" providerId="LiveId" clId="{2EBD375B-FD52-48DF-88CF-C21E2CB902E9}" dt="2023-01-06T15:46:53.027" v="1538" actId="26606"/>
          <ac:graphicFrameMkLst>
            <pc:docMk/>
            <pc:sldMk cId="272559133" sldId="289"/>
            <ac:graphicFrameMk id="44" creationId="{A927345D-347D-FAA2-BF22-2417A188DBE5}"/>
          </ac:graphicFrameMkLst>
        </pc:graphicFrameChg>
        <pc:graphicFrameChg chg="add del">
          <ac:chgData name="Grant Pike" userId="c893a94c3caa630b" providerId="LiveId" clId="{2EBD375B-FD52-48DF-88CF-C21E2CB902E9}" dt="2023-01-06T15:47:00.797" v="1542" actId="26606"/>
          <ac:graphicFrameMkLst>
            <pc:docMk/>
            <pc:sldMk cId="272559133" sldId="289"/>
            <ac:graphicFrameMk id="54" creationId="{A927345D-347D-FAA2-BF22-2417A188DBE5}"/>
          </ac:graphicFrameMkLst>
        </pc:graphicFrameChg>
        <pc:graphicFrameChg chg="add mod">
          <ac:chgData name="Grant Pike" userId="c893a94c3caa630b" providerId="LiveId" clId="{2EBD375B-FD52-48DF-88CF-C21E2CB902E9}" dt="2023-01-06T15:47:32.789" v="1547" actId="14100"/>
          <ac:graphicFrameMkLst>
            <pc:docMk/>
            <pc:sldMk cId="272559133" sldId="289"/>
            <ac:graphicFrameMk id="59" creationId="{8DADE0C9-E8CE-70D3-6A75-DA5D1ED3A92D}"/>
          </ac:graphicFrameMkLst>
        </pc:graphicFrameChg>
        <pc:cxnChg chg="add del">
          <ac:chgData name="Grant Pike" userId="c893a94c3caa630b" providerId="LiveId" clId="{2EBD375B-FD52-48DF-88CF-C21E2CB902E9}" dt="2023-01-06T15:47:00.812" v="1543" actId="26606"/>
          <ac:cxnSpMkLst>
            <pc:docMk/>
            <pc:sldMk cId="272559133" sldId="289"/>
            <ac:cxnSpMk id="12" creationId="{1A1FE6BB-DFB2-4080-9B5E-076EF5DDE67B}"/>
          </ac:cxnSpMkLst>
        </pc:cxnChg>
        <pc:cxnChg chg="add del">
          <ac:chgData name="Grant Pike" userId="c893a94c3caa630b" providerId="LiveId" clId="{2EBD375B-FD52-48DF-88CF-C21E2CB902E9}" dt="2023-01-06T15:46:59.608" v="1540" actId="26606"/>
          <ac:cxnSpMkLst>
            <pc:docMk/>
            <pc:sldMk cId="272559133" sldId="289"/>
            <ac:cxnSpMk id="31" creationId="{1A1FE6BB-DFB2-4080-9B5E-076EF5DDE67B}"/>
          </ac:cxnSpMkLst>
        </pc:cxnChg>
      </pc:sldChg>
      <pc:sldChg chg="modSp add mod modTransition">
        <pc:chgData name="Grant Pike" userId="c893a94c3caa630b" providerId="LiveId" clId="{2EBD375B-FD52-48DF-88CF-C21E2CB902E9}" dt="2023-01-06T17:43:54.930" v="1613" actId="20577"/>
        <pc:sldMkLst>
          <pc:docMk/>
          <pc:sldMk cId="2369674504" sldId="290"/>
        </pc:sldMkLst>
        <pc:spChg chg="mod">
          <ac:chgData name="Grant Pike" userId="c893a94c3caa630b" providerId="LiveId" clId="{2EBD375B-FD52-48DF-88CF-C21E2CB902E9}" dt="2023-01-06T17:43:54.930" v="1613" actId="20577"/>
          <ac:spMkLst>
            <pc:docMk/>
            <pc:sldMk cId="2369674504" sldId="290"/>
            <ac:spMk id="3" creationId="{0CC94C48-6C2D-4ECC-AB45-6C818849C0C4}"/>
          </ac:spMkLst>
        </pc:spChg>
      </pc:sldChg>
      <pc:sldChg chg="addSp delSp modSp add mod modTransition">
        <pc:chgData name="Grant Pike" userId="c893a94c3caa630b" providerId="LiveId" clId="{2EBD375B-FD52-48DF-88CF-C21E2CB902E9}" dt="2023-01-06T14:55:13.565" v="1396" actId="26606"/>
        <pc:sldMkLst>
          <pc:docMk/>
          <pc:sldMk cId="3467223723" sldId="292"/>
        </pc:sldMkLst>
        <pc:spChg chg="add del mod">
          <ac:chgData name="Grant Pike" userId="c893a94c3caa630b" providerId="LiveId" clId="{2EBD375B-FD52-48DF-88CF-C21E2CB902E9}" dt="2023-01-06T14:55:13.565" v="1396" actId="26606"/>
          <ac:spMkLst>
            <pc:docMk/>
            <pc:sldMk cId="3467223723" sldId="292"/>
            <ac:spMk id="3" creationId="{D16106EF-E535-4493-A2C8-911C0E502114}"/>
          </ac:spMkLst>
        </pc:spChg>
        <pc:graphicFrameChg chg="add del">
          <ac:chgData name="Grant Pike" userId="c893a94c3caa630b" providerId="LiveId" clId="{2EBD375B-FD52-48DF-88CF-C21E2CB902E9}" dt="2023-01-06T14:55:13.517" v="1395" actId="26606"/>
          <ac:graphicFrameMkLst>
            <pc:docMk/>
            <pc:sldMk cId="3467223723" sldId="292"/>
            <ac:graphicFrameMk id="6" creationId="{AACDF7EF-E961-CDAE-A9A7-8A64BCDC51A5}"/>
          </ac:graphicFrameMkLst>
        </pc:graphicFrameChg>
        <pc:graphicFrameChg chg="add">
          <ac:chgData name="Grant Pike" userId="c893a94c3caa630b" providerId="LiveId" clId="{2EBD375B-FD52-48DF-88CF-C21E2CB902E9}" dt="2023-01-06T14:55:13.565" v="1396" actId="26606"/>
          <ac:graphicFrameMkLst>
            <pc:docMk/>
            <pc:sldMk cId="3467223723" sldId="292"/>
            <ac:graphicFrameMk id="8" creationId="{94E06117-9F1F-139D-46FB-3CABD269E0CA}"/>
          </ac:graphicFrameMkLst>
        </pc:graphicFrameChg>
      </pc:sldChg>
      <pc:sldChg chg="addSp delSp modSp add mod ord modTransition setBg delDesignElem">
        <pc:chgData name="Grant Pike" userId="c893a94c3caa630b" providerId="LiveId" clId="{2EBD375B-FD52-48DF-88CF-C21E2CB902E9}" dt="2023-01-06T02:24:40.142" v="1318"/>
        <pc:sldMkLst>
          <pc:docMk/>
          <pc:sldMk cId="1982131471" sldId="293"/>
        </pc:sldMkLst>
        <pc:spChg chg="add">
          <ac:chgData name="Grant Pike" userId="c893a94c3caa630b" providerId="LiveId" clId="{2EBD375B-FD52-48DF-88CF-C21E2CB902E9}" dt="2023-01-05T23:58:02.374" v="1217" actId="26606"/>
          <ac:spMkLst>
            <pc:docMk/>
            <pc:sldMk cId="1982131471" sldId="293"/>
            <ac:spMk id="12" creationId="{03E8462A-FEBA-4848-81CC-3F8DA3E477BE}"/>
          </ac:spMkLst>
        </pc:spChg>
        <pc:spChg chg="add">
          <ac:chgData name="Grant Pike" userId="c893a94c3caa630b" providerId="LiveId" clId="{2EBD375B-FD52-48DF-88CF-C21E2CB902E9}" dt="2023-01-05T23:58:02.374" v="1217" actId="26606"/>
          <ac:spMkLst>
            <pc:docMk/>
            <pc:sldMk cId="1982131471" sldId="293"/>
            <ac:spMk id="25" creationId="{7941F9B1-B01B-4A84-89D9-B169AEB4E456}"/>
          </ac:spMkLst>
        </pc:spChg>
        <pc:spChg chg="del">
          <ac:chgData name="Grant Pike" userId="c893a94c3caa630b" providerId="LiveId" clId="{2EBD375B-FD52-48DF-88CF-C21E2CB902E9}" dt="2023-01-05T23:57:44.029" v="1214"/>
          <ac:spMkLst>
            <pc:docMk/>
            <pc:sldMk cId="1982131471" sldId="293"/>
            <ac:spMk id="28" creationId="{39178BE9-53D8-441A-8691-0ED3B464BCD4}"/>
          </ac:spMkLst>
        </pc:spChg>
        <pc:grpChg chg="add">
          <ac:chgData name="Grant Pike" userId="c893a94c3caa630b" providerId="LiveId" clId="{2EBD375B-FD52-48DF-88CF-C21E2CB902E9}" dt="2023-01-05T23:58:02.374" v="1217" actId="26606"/>
          <ac:grpSpMkLst>
            <pc:docMk/>
            <pc:sldMk cId="1982131471" sldId="293"/>
            <ac:grpSpMk id="14" creationId="{2109F83F-40FE-4DB3-84CC-09FB3340D06D}"/>
          </ac:grpSpMkLst>
        </pc:grpChg>
        <pc:picChg chg="mod">
          <ac:chgData name="Grant Pike" userId="c893a94c3caa630b" providerId="LiveId" clId="{2EBD375B-FD52-48DF-88CF-C21E2CB902E9}" dt="2023-01-05T23:58:14.589" v="1220" actId="14100"/>
          <ac:picMkLst>
            <pc:docMk/>
            <pc:sldMk cId="1982131471" sldId="293"/>
            <ac:picMk id="7" creationId="{06AEE5F0-0081-4AB9-8A5E-B9558A4066AA}"/>
          </ac:picMkLst>
        </pc:picChg>
      </pc:sldChg>
      <pc:sldChg chg="addSp modSp add mod ord modTransition setBg addAnim">
        <pc:chgData name="Grant Pike" userId="c893a94c3caa630b" providerId="LiveId" clId="{2EBD375B-FD52-48DF-88CF-C21E2CB902E9}" dt="2023-01-08T16:39:50.095" v="2290"/>
        <pc:sldMkLst>
          <pc:docMk/>
          <pc:sldMk cId="1843741165" sldId="295"/>
        </pc:sldMkLst>
        <pc:spChg chg="mod">
          <ac:chgData name="Grant Pike" userId="c893a94c3caa630b" providerId="LiveId" clId="{2EBD375B-FD52-48DF-88CF-C21E2CB902E9}" dt="2023-01-05T23:51:49.354" v="1184" actId="26606"/>
          <ac:spMkLst>
            <pc:docMk/>
            <pc:sldMk cId="1843741165" sldId="295"/>
            <ac:spMk id="2" creationId="{7F4512B1-B371-442D-B490-AAFDEAEA56CD}"/>
          </ac:spMkLst>
        </pc:spChg>
        <pc:spChg chg="add">
          <ac:chgData name="Grant Pike" userId="c893a94c3caa630b" providerId="LiveId" clId="{2EBD375B-FD52-48DF-88CF-C21E2CB902E9}" dt="2023-01-05T23:51:49.354" v="1184" actId="26606"/>
          <ac:spMkLst>
            <pc:docMk/>
            <pc:sldMk cId="1843741165" sldId="295"/>
            <ac:spMk id="24" creationId="{66D61E08-70C3-48D8-BEA0-787111DC30DA}"/>
          </ac:spMkLst>
        </pc:spChg>
        <pc:spChg chg="add">
          <ac:chgData name="Grant Pike" userId="c893a94c3caa630b" providerId="LiveId" clId="{2EBD375B-FD52-48DF-88CF-C21E2CB902E9}" dt="2023-01-05T23:51:49.354" v="1184" actId="26606"/>
          <ac:spMkLst>
            <pc:docMk/>
            <pc:sldMk cId="1843741165" sldId="295"/>
            <ac:spMk id="26" creationId="{FC55298F-0AE5-478E-AD2B-03C2614C5833}"/>
          </ac:spMkLst>
        </pc:spChg>
        <pc:spChg chg="add">
          <ac:chgData name="Grant Pike" userId="c893a94c3caa630b" providerId="LiveId" clId="{2EBD375B-FD52-48DF-88CF-C21E2CB902E9}" dt="2023-01-05T23:51:49.354" v="1184" actId="26606"/>
          <ac:spMkLst>
            <pc:docMk/>
            <pc:sldMk cId="1843741165" sldId="295"/>
            <ac:spMk id="28" creationId="{C180E4EA-0B63-4779-A895-7E90E71088F3}"/>
          </ac:spMkLst>
        </pc:spChg>
        <pc:spChg chg="add">
          <ac:chgData name="Grant Pike" userId="c893a94c3caa630b" providerId="LiveId" clId="{2EBD375B-FD52-48DF-88CF-C21E2CB902E9}" dt="2023-01-05T23:51:49.354" v="1184" actId="26606"/>
          <ac:spMkLst>
            <pc:docMk/>
            <pc:sldMk cId="1843741165" sldId="295"/>
            <ac:spMk id="30" creationId="{CEE01D9D-3DE8-4EED-B0D3-8F3C79CC7673}"/>
          </ac:spMkLst>
        </pc:spChg>
        <pc:spChg chg="add">
          <ac:chgData name="Grant Pike" userId="c893a94c3caa630b" providerId="LiveId" clId="{2EBD375B-FD52-48DF-88CF-C21E2CB902E9}" dt="2023-01-05T23:51:49.354" v="1184" actId="26606"/>
          <ac:spMkLst>
            <pc:docMk/>
            <pc:sldMk cId="1843741165" sldId="295"/>
            <ac:spMk id="32" creationId="{89AF5CE9-607F-43F4-8983-DCD6DA4051FD}"/>
          </ac:spMkLst>
        </pc:spChg>
        <pc:spChg chg="add">
          <ac:chgData name="Grant Pike" userId="c893a94c3caa630b" providerId="LiveId" clId="{2EBD375B-FD52-48DF-88CF-C21E2CB902E9}" dt="2023-01-05T23:51:49.354" v="1184" actId="26606"/>
          <ac:spMkLst>
            <pc:docMk/>
            <pc:sldMk cId="1843741165" sldId="295"/>
            <ac:spMk id="34" creationId="{6EEA2DBD-9E1E-4521-8C01-F32AD18A89E3}"/>
          </ac:spMkLst>
        </pc:spChg>
        <pc:spChg chg="add">
          <ac:chgData name="Grant Pike" userId="c893a94c3caa630b" providerId="LiveId" clId="{2EBD375B-FD52-48DF-88CF-C21E2CB902E9}" dt="2023-01-05T23:51:49.354" v="1184" actId="26606"/>
          <ac:spMkLst>
            <pc:docMk/>
            <pc:sldMk cId="1843741165" sldId="295"/>
            <ac:spMk id="36" creationId="{15BBD2C1-BA9B-46A9-A27A-33498B169272}"/>
          </ac:spMkLst>
        </pc:spChg>
        <pc:grpChg chg="add">
          <ac:chgData name="Grant Pike" userId="c893a94c3caa630b" providerId="LiveId" clId="{2EBD375B-FD52-48DF-88CF-C21E2CB902E9}" dt="2023-01-05T23:51:49.354" v="1184" actId="26606"/>
          <ac:grpSpMkLst>
            <pc:docMk/>
            <pc:sldMk cId="1843741165" sldId="295"/>
            <ac:grpSpMk id="8" creationId="{88C9B83F-64CD-41C1-925F-A08801FFD0BD}"/>
          </ac:grpSpMkLst>
        </pc:grpChg>
        <pc:picChg chg="add">
          <ac:chgData name="Grant Pike" userId="c893a94c3caa630b" providerId="LiveId" clId="{2EBD375B-FD52-48DF-88CF-C21E2CB902E9}" dt="2023-01-05T23:51:49.354" v="1184" actId="26606"/>
          <ac:picMkLst>
            <pc:docMk/>
            <pc:sldMk cId="1843741165" sldId="295"/>
            <ac:picMk id="4" creationId="{A2286BA6-3B23-9058-579A-007B09070728}"/>
          </ac:picMkLst>
        </pc:picChg>
        <pc:cxnChg chg="add">
          <ac:chgData name="Grant Pike" userId="c893a94c3caa630b" providerId="LiveId" clId="{2EBD375B-FD52-48DF-88CF-C21E2CB902E9}" dt="2023-01-05T23:51:49.354" v="1184" actId="26606"/>
          <ac:cxnSpMkLst>
            <pc:docMk/>
            <pc:sldMk cId="1843741165" sldId="295"/>
            <ac:cxnSpMk id="20" creationId="{A57C1A16-B8AB-4D99-A195-A38F556A6486}"/>
          </ac:cxnSpMkLst>
        </pc:cxnChg>
        <pc:cxnChg chg="add">
          <ac:chgData name="Grant Pike" userId="c893a94c3caa630b" providerId="LiveId" clId="{2EBD375B-FD52-48DF-88CF-C21E2CB902E9}" dt="2023-01-05T23:51:49.354" v="1184" actId="26606"/>
          <ac:cxnSpMkLst>
            <pc:docMk/>
            <pc:sldMk cId="1843741165" sldId="295"/>
            <ac:cxnSpMk id="22" creationId="{F8A9B20B-D1DD-4573-B5EC-558029519236}"/>
          </ac:cxnSpMkLst>
        </pc:cxnChg>
      </pc:sldChg>
      <pc:sldChg chg="delSp add modTransition setBg delDesignElem">
        <pc:chgData name="Grant Pike" userId="c893a94c3caa630b" providerId="LiveId" clId="{2EBD375B-FD52-48DF-88CF-C21E2CB902E9}" dt="2023-01-06T02:24:40.142" v="1318"/>
        <pc:sldMkLst>
          <pc:docMk/>
          <pc:sldMk cId="3542641450" sldId="296"/>
        </pc:sldMkLst>
        <pc:grpChg chg="del">
          <ac:chgData name="Grant Pike" userId="c893a94c3caa630b" providerId="LiveId" clId="{2EBD375B-FD52-48DF-88CF-C21E2CB902E9}" dt="2023-01-06T00:04:54.295" v="1228"/>
          <ac:grpSpMkLst>
            <pc:docMk/>
            <pc:sldMk cId="3542641450" sldId="296"/>
            <ac:grpSpMk id="10" creationId="{DDE8DE2B-61C1-46D5-BEB8-521321C182C4}"/>
          </ac:grpSpMkLst>
        </pc:grpChg>
      </pc:sldChg>
      <pc:sldChg chg="addSp delSp modSp add mod ord modTransition setBg addAnim">
        <pc:chgData name="Grant Pike" userId="c893a94c3caa630b" providerId="LiveId" clId="{2EBD375B-FD52-48DF-88CF-C21E2CB902E9}" dt="2023-01-08T16:39:58.279" v="2296"/>
        <pc:sldMkLst>
          <pc:docMk/>
          <pc:sldMk cId="270503461" sldId="297"/>
        </pc:sldMkLst>
        <pc:spChg chg="mod ord">
          <ac:chgData name="Grant Pike" userId="c893a94c3caa630b" providerId="LiveId" clId="{2EBD375B-FD52-48DF-88CF-C21E2CB902E9}" dt="2023-01-06T00:21:46.558" v="1305" actId="26606"/>
          <ac:spMkLst>
            <pc:docMk/>
            <pc:sldMk cId="270503461" sldId="297"/>
            <ac:spMk id="2" creationId="{D3648E84-8F36-4BCE-B377-78F47AF05DDF}"/>
          </ac:spMkLst>
        </pc:spChg>
        <pc:spChg chg="add del">
          <ac:chgData name="Grant Pike" userId="c893a94c3caa630b" providerId="LiveId" clId="{2EBD375B-FD52-48DF-88CF-C21E2CB902E9}" dt="2023-01-06T00:21:46.558" v="1305" actId="26606"/>
          <ac:spMkLst>
            <pc:docMk/>
            <pc:sldMk cId="270503461" sldId="297"/>
            <ac:spMk id="19" creationId="{0ADFFC45-3DC9-4433-926F-043E879D9DFC}"/>
          </ac:spMkLst>
        </pc:spChg>
        <pc:spChg chg="add del">
          <ac:chgData name="Grant Pike" userId="c893a94c3caa630b" providerId="LiveId" clId="{2EBD375B-FD52-48DF-88CF-C21E2CB902E9}" dt="2023-01-06T00:21:46.558" v="1305" actId="26606"/>
          <ac:spMkLst>
            <pc:docMk/>
            <pc:sldMk cId="270503461" sldId="297"/>
            <ac:spMk id="30" creationId="{69370F01-B8C9-4CE4-824C-92B2792E6ED0}"/>
          </ac:spMkLst>
        </pc:spChg>
        <pc:spChg chg="add">
          <ac:chgData name="Grant Pike" userId="c893a94c3caa630b" providerId="LiveId" clId="{2EBD375B-FD52-48DF-88CF-C21E2CB902E9}" dt="2023-01-06T00:21:46.558" v="1305" actId="26606"/>
          <ac:spMkLst>
            <pc:docMk/>
            <pc:sldMk cId="270503461" sldId="297"/>
            <ac:spMk id="47" creationId="{3559A5F2-8BE0-4998-A1E4-1B145465A981}"/>
          </ac:spMkLst>
        </pc:spChg>
        <pc:spChg chg="add">
          <ac:chgData name="Grant Pike" userId="c893a94c3caa630b" providerId="LiveId" clId="{2EBD375B-FD52-48DF-88CF-C21E2CB902E9}" dt="2023-01-06T00:21:46.558" v="1305" actId="26606"/>
          <ac:spMkLst>
            <pc:docMk/>
            <pc:sldMk cId="270503461" sldId="297"/>
            <ac:spMk id="49" creationId="{3A6596D4-D53C-424F-9F16-CC8686C079E0}"/>
          </ac:spMkLst>
        </pc:spChg>
        <pc:spChg chg="add">
          <ac:chgData name="Grant Pike" userId="c893a94c3caa630b" providerId="LiveId" clId="{2EBD375B-FD52-48DF-88CF-C21E2CB902E9}" dt="2023-01-06T00:21:46.558" v="1305" actId="26606"/>
          <ac:spMkLst>
            <pc:docMk/>
            <pc:sldMk cId="270503461" sldId="297"/>
            <ac:spMk id="55" creationId="{9772CABD-4211-42AA-B349-D4002E52F1EF}"/>
          </ac:spMkLst>
        </pc:spChg>
        <pc:spChg chg="add">
          <ac:chgData name="Grant Pike" userId="c893a94c3caa630b" providerId="LiveId" clId="{2EBD375B-FD52-48DF-88CF-C21E2CB902E9}" dt="2023-01-06T00:21:46.558" v="1305" actId="26606"/>
          <ac:spMkLst>
            <pc:docMk/>
            <pc:sldMk cId="270503461" sldId="297"/>
            <ac:spMk id="57" creationId="{BBD91630-4DBA-4294-8016-FEB5C3B0CED1}"/>
          </ac:spMkLst>
        </pc:spChg>
        <pc:spChg chg="add">
          <ac:chgData name="Grant Pike" userId="c893a94c3caa630b" providerId="LiveId" clId="{2EBD375B-FD52-48DF-88CF-C21E2CB902E9}" dt="2023-01-06T00:21:46.558" v="1305" actId="26606"/>
          <ac:spMkLst>
            <pc:docMk/>
            <pc:sldMk cId="270503461" sldId="297"/>
            <ac:spMk id="59" creationId="{E67D1587-504D-41BC-9D48-B61257BFBCF0}"/>
          </ac:spMkLst>
        </pc:spChg>
        <pc:spChg chg="add">
          <ac:chgData name="Grant Pike" userId="c893a94c3caa630b" providerId="LiveId" clId="{2EBD375B-FD52-48DF-88CF-C21E2CB902E9}" dt="2023-01-06T00:21:46.558" v="1305" actId="26606"/>
          <ac:spMkLst>
            <pc:docMk/>
            <pc:sldMk cId="270503461" sldId="297"/>
            <ac:spMk id="61" creationId="{8765DD1A-F044-4DE7-8A9B-7C30DC85A4AF}"/>
          </ac:spMkLst>
        </pc:spChg>
        <pc:spChg chg="add">
          <ac:chgData name="Grant Pike" userId="c893a94c3caa630b" providerId="LiveId" clId="{2EBD375B-FD52-48DF-88CF-C21E2CB902E9}" dt="2023-01-06T00:21:46.558" v="1305" actId="26606"/>
          <ac:spMkLst>
            <pc:docMk/>
            <pc:sldMk cId="270503461" sldId="297"/>
            <ac:spMk id="63" creationId="{2FE2170D-72D6-48A8-8E9A-BFF3BF03D032}"/>
          </ac:spMkLst>
        </pc:spChg>
        <pc:spChg chg="add">
          <ac:chgData name="Grant Pike" userId="c893a94c3caa630b" providerId="LiveId" clId="{2EBD375B-FD52-48DF-88CF-C21E2CB902E9}" dt="2023-01-06T00:21:46.558" v="1305" actId="26606"/>
          <ac:spMkLst>
            <pc:docMk/>
            <pc:sldMk cId="270503461" sldId="297"/>
            <ac:spMk id="65" creationId="{01D19436-094D-463D-AFEA-870FDBD03797}"/>
          </ac:spMkLst>
        </pc:spChg>
        <pc:spChg chg="add">
          <ac:chgData name="Grant Pike" userId="c893a94c3caa630b" providerId="LiveId" clId="{2EBD375B-FD52-48DF-88CF-C21E2CB902E9}" dt="2023-01-06T00:21:46.558" v="1305" actId="26606"/>
          <ac:spMkLst>
            <pc:docMk/>
            <pc:sldMk cId="270503461" sldId="297"/>
            <ac:spMk id="67" creationId="{9A2DE6E0-967C-4C58-8558-EC08F1138BD1}"/>
          </ac:spMkLst>
        </pc:spChg>
        <pc:grpChg chg="add del">
          <ac:chgData name="Grant Pike" userId="c893a94c3caa630b" providerId="LiveId" clId="{2EBD375B-FD52-48DF-88CF-C21E2CB902E9}" dt="2023-01-06T00:21:46.558" v="1305" actId="26606"/>
          <ac:grpSpMkLst>
            <pc:docMk/>
            <pc:sldMk cId="270503461" sldId="297"/>
            <ac:grpSpMk id="7" creationId="{28460BD8-AE3F-4AC9-9D0B-717052AA5D3A}"/>
          </ac:grpSpMkLst>
        </pc:grpChg>
        <pc:grpChg chg="add del">
          <ac:chgData name="Grant Pike" userId="c893a94c3caa630b" providerId="LiveId" clId="{2EBD375B-FD52-48DF-88CF-C21E2CB902E9}" dt="2023-01-06T00:21:46.558" v="1305" actId="26606"/>
          <ac:grpSpMkLst>
            <pc:docMk/>
            <pc:sldMk cId="270503461" sldId="297"/>
            <ac:grpSpMk id="21" creationId="{B5F26A87-0610-435F-AA13-BD658385C9D9}"/>
          </ac:grpSpMkLst>
        </pc:grpChg>
        <pc:grpChg chg="add">
          <ac:chgData name="Grant Pike" userId="c893a94c3caa630b" providerId="LiveId" clId="{2EBD375B-FD52-48DF-88CF-C21E2CB902E9}" dt="2023-01-06T00:21:46.558" v="1305" actId="26606"/>
          <ac:grpSpMkLst>
            <pc:docMk/>
            <pc:sldMk cId="270503461" sldId="297"/>
            <ac:grpSpMk id="35" creationId="{88C9B83F-64CD-41C1-925F-A08801FFD0BD}"/>
          </ac:grpSpMkLst>
        </pc:grpChg>
        <pc:picChg chg="add mod">
          <ac:chgData name="Grant Pike" userId="c893a94c3caa630b" providerId="LiveId" clId="{2EBD375B-FD52-48DF-88CF-C21E2CB902E9}" dt="2023-01-06T00:21:46.558" v="1305" actId="26606"/>
          <ac:picMkLst>
            <pc:docMk/>
            <pc:sldMk cId="270503461" sldId="297"/>
            <ac:picMk id="3" creationId="{5C89D3FD-FD33-6D60-9AAD-065942450598}"/>
          </ac:picMkLst>
        </pc:picChg>
        <pc:cxnChg chg="add">
          <ac:chgData name="Grant Pike" userId="c893a94c3caa630b" providerId="LiveId" clId="{2EBD375B-FD52-48DF-88CF-C21E2CB902E9}" dt="2023-01-06T00:21:46.558" v="1305" actId="26606"/>
          <ac:cxnSpMkLst>
            <pc:docMk/>
            <pc:sldMk cId="270503461" sldId="297"/>
            <ac:cxnSpMk id="51" creationId="{81BB890B-70D4-42FE-A599-6AEF1A42D972}"/>
          </ac:cxnSpMkLst>
        </pc:cxnChg>
        <pc:cxnChg chg="add">
          <ac:chgData name="Grant Pike" userId="c893a94c3caa630b" providerId="LiveId" clId="{2EBD375B-FD52-48DF-88CF-C21E2CB902E9}" dt="2023-01-06T00:21:46.558" v="1305" actId="26606"/>
          <ac:cxnSpMkLst>
            <pc:docMk/>
            <pc:sldMk cId="270503461" sldId="297"/>
            <ac:cxnSpMk id="53" creationId="{3842D646-B58C-43C8-8152-01BC782B725D}"/>
          </ac:cxnSpMkLst>
        </pc:cxnChg>
      </pc:sldChg>
      <pc:sldChg chg="addSp delSp modSp add mod modTransition setBg addAnim">
        <pc:chgData name="Grant Pike" userId="c893a94c3caa630b" providerId="LiveId" clId="{2EBD375B-FD52-48DF-88CF-C21E2CB902E9}" dt="2023-01-07T01:46:00.755" v="2237" actId="1076"/>
        <pc:sldMkLst>
          <pc:docMk/>
          <pc:sldMk cId="2786820046" sldId="299"/>
        </pc:sldMkLst>
        <pc:spChg chg="mod ord">
          <ac:chgData name="Grant Pike" userId="c893a94c3caa630b" providerId="LiveId" clId="{2EBD375B-FD52-48DF-88CF-C21E2CB902E9}" dt="2023-01-07T01:46:00.755" v="2237" actId="1076"/>
          <ac:spMkLst>
            <pc:docMk/>
            <pc:sldMk cId="2786820046" sldId="299"/>
            <ac:spMk id="2" creationId="{6BDFE29C-1D24-457B-AC11-454EFC260902}"/>
          </ac:spMkLst>
        </pc:spChg>
        <pc:spChg chg="add del">
          <ac:chgData name="Grant Pike" userId="c893a94c3caa630b" providerId="LiveId" clId="{2EBD375B-FD52-48DF-88CF-C21E2CB902E9}" dt="2023-01-06T00:15:20.461" v="1275" actId="26606"/>
          <ac:spMkLst>
            <pc:docMk/>
            <pc:sldMk cId="2786820046" sldId="299"/>
            <ac:spMk id="24" creationId="{66D61E08-70C3-48D8-BEA0-787111DC30DA}"/>
          </ac:spMkLst>
        </pc:spChg>
        <pc:spChg chg="add del">
          <ac:chgData name="Grant Pike" userId="c893a94c3caa630b" providerId="LiveId" clId="{2EBD375B-FD52-48DF-88CF-C21E2CB902E9}" dt="2023-01-06T00:15:20.461" v="1275" actId="26606"/>
          <ac:spMkLst>
            <pc:docMk/>
            <pc:sldMk cId="2786820046" sldId="299"/>
            <ac:spMk id="26" creationId="{FC55298F-0AE5-478E-AD2B-03C2614C5833}"/>
          </ac:spMkLst>
        </pc:spChg>
        <pc:spChg chg="add del">
          <ac:chgData name="Grant Pike" userId="c893a94c3caa630b" providerId="LiveId" clId="{2EBD375B-FD52-48DF-88CF-C21E2CB902E9}" dt="2023-01-06T00:15:20.461" v="1275" actId="26606"/>
          <ac:spMkLst>
            <pc:docMk/>
            <pc:sldMk cId="2786820046" sldId="299"/>
            <ac:spMk id="28" creationId="{C180E4EA-0B63-4779-A895-7E90E71088F3}"/>
          </ac:spMkLst>
        </pc:spChg>
        <pc:spChg chg="add del">
          <ac:chgData name="Grant Pike" userId="c893a94c3caa630b" providerId="LiveId" clId="{2EBD375B-FD52-48DF-88CF-C21E2CB902E9}" dt="2023-01-06T00:15:20.461" v="1275" actId="26606"/>
          <ac:spMkLst>
            <pc:docMk/>
            <pc:sldMk cId="2786820046" sldId="299"/>
            <ac:spMk id="30" creationId="{CEE01D9D-3DE8-4EED-B0D3-8F3C79CC7673}"/>
          </ac:spMkLst>
        </pc:spChg>
        <pc:spChg chg="add del">
          <ac:chgData name="Grant Pike" userId="c893a94c3caa630b" providerId="LiveId" clId="{2EBD375B-FD52-48DF-88CF-C21E2CB902E9}" dt="2023-01-06T00:15:20.461" v="1275" actId="26606"/>
          <ac:spMkLst>
            <pc:docMk/>
            <pc:sldMk cId="2786820046" sldId="299"/>
            <ac:spMk id="32" creationId="{89AF5CE9-607F-43F4-8983-DCD6DA4051FD}"/>
          </ac:spMkLst>
        </pc:spChg>
        <pc:spChg chg="add del">
          <ac:chgData name="Grant Pike" userId="c893a94c3caa630b" providerId="LiveId" clId="{2EBD375B-FD52-48DF-88CF-C21E2CB902E9}" dt="2023-01-06T00:15:20.461" v="1275" actId="26606"/>
          <ac:spMkLst>
            <pc:docMk/>
            <pc:sldMk cId="2786820046" sldId="299"/>
            <ac:spMk id="34" creationId="{6EEA2DBD-9E1E-4521-8C01-F32AD18A89E3}"/>
          </ac:spMkLst>
        </pc:spChg>
        <pc:spChg chg="add del">
          <ac:chgData name="Grant Pike" userId="c893a94c3caa630b" providerId="LiveId" clId="{2EBD375B-FD52-48DF-88CF-C21E2CB902E9}" dt="2023-01-06T00:15:20.461" v="1275" actId="26606"/>
          <ac:spMkLst>
            <pc:docMk/>
            <pc:sldMk cId="2786820046" sldId="299"/>
            <ac:spMk id="36" creationId="{15BBD2C1-BA9B-46A9-A27A-33498B169272}"/>
          </ac:spMkLst>
        </pc:spChg>
        <pc:spChg chg="add del">
          <ac:chgData name="Grant Pike" userId="c893a94c3caa630b" providerId="LiveId" clId="{2EBD375B-FD52-48DF-88CF-C21E2CB902E9}" dt="2023-01-06T00:15:15.325" v="1272" actId="26606"/>
          <ac:spMkLst>
            <pc:docMk/>
            <pc:sldMk cId="2786820046" sldId="299"/>
            <ac:spMk id="53" creationId="{3559A5F2-8BE0-4998-A1E4-1B145465A981}"/>
          </ac:spMkLst>
        </pc:spChg>
        <pc:spChg chg="add del">
          <ac:chgData name="Grant Pike" userId="c893a94c3caa630b" providerId="LiveId" clId="{2EBD375B-FD52-48DF-88CF-C21E2CB902E9}" dt="2023-01-06T00:15:15.325" v="1272" actId="26606"/>
          <ac:spMkLst>
            <pc:docMk/>
            <pc:sldMk cId="2786820046" sldId="299"/>
            <ac:spMk id="55" creationId="{3A6596D4-D53C-424F-9F16-CC8686C079E0}"/>
          </ac:spMkLst>
        </pc:spChg>
        <pc:spChg chg="add del">
          <ac:chgData name="Grant Pike" userId="c893a94c3caa630b" providerId="LiveId" clId="{2EBD375B-FD52-48DF-88CF-C21E2CB902E9}" dt="2023-01-06T00:15:15.325" v="1272" actId="26606"/>
          <ac:spMkLst>
            <pc:docMk/>
            <pc:sldMk cId="2786820046" sldId="299"/>
            <ac:spMk id="61" creationId="{9772CABD-4211-42AA-B349-D4002E52F1EF}"/>
          </ac:spMkLst>
        </pc:spChg>
        <pc:spChg chg="add del">
          <ac:chgData name="Grant Pike" userId="c893a94c3caa630b" providerId="LiveId" clId="{2EBD375B-FD52-48DF-88CF-C21E2CB902E9}" dt="2023-01-06T00:15:15.325" v="1272" actId="26606"/>
          <ac:spMkLst>
            <pc:docMk/>
            <pc:sldMk cId="2786820046" sldId="299"/>
            <ac:spMk id="63" creationId="{BBD91630-4DBA-4294-8016-FEB5C3B0CED1}"/>
          </ac:spMkLst>
        </pc:spChg>
        <pc:spChg chg="add del">
          <ac:chgData name="Grant Pike" userId="c893a94c3caa630b" providerId="LiveId" clId="{2EBD375B-FD52-48DF-88CF-C21E2CB902E9}" dt="2023-01-06T00:15:15.325" v="1272" actId="26606"/>
          <ac:spMkLst>
            <pc:docMk/>
            <pc:sldMk cId="2786820046" sldId="299"/>
            <ac:spMk id="65" creationId="{E67D1587-504D-41BC-9D48-B61257BFBCF0}"/>
          </ac:spMkLst>
        </pc:spChg>
        <pc:spChg chg="add del">
          <ac:chgData name="Grant Pike" userId="c893a94c3caa630b" providerId="LiveId" clId="{2EBD375B-FD52-48DF-88CF-C21E2CB902E9}" dt="2023-01-06T00:15:15.325" v="1272" actId="26606"/>
          <ac:spMkLst>
            <pc:docMk/>
            <pc:sldMk cId="2786820046" sldId="299"/>
            <ac:spMk id="67" creationId="{8765DD1A-F044-4DE7-8A9B-7C30DC85A4AF}"/>
          </ac:spMkLst>
        </pc:spChg>
        <pc:spChg chg="add del">
          <ac:chgData name="Grant Pike" userId="c893a94c3caa630b" providerId="LiveId" clId="{2EBD375B-FD52-48DF-88CF-C21E2CB902E9}" dt="2023-01-06T00:15:15.325" v="1272" actId="26606"/>
          <ac:spMkLst>
            <pc:docMk/>
            <pc:sldMk cId="2786820046" sldId="299"/>
            <ac:spMk id="69" creationId="{2FE2170D-72D6-48A8-8E9A-BFF3BF03D032}"/>
          </ac:spMkLst>
        </pc:spChg>
        <pc:spChg chg="add del">
          <ac:chgData name="Grant Pike" userId="c893a94c3caa630b" providerId="LiveId" clId="{2EBD375B-FD52-48DF-88CF-C21E2CB902E9}" dt="2023-01-06T00:15:15.325" v="1272" actId="26606"/>
          <ac:spMkLst>
            <pc:docMk/>
            <pc:sldMk cId="2786820046" sldId="299"/>
            <ac:spMk id="71" creationId="{01D19436-094D-463D-AFEA-870FDBD03797}"/>
          </ac:spMkLst>
        </pc:spChg>
        <pc:spChg chg="add del">
          <ac:chgData name="Grant Pike" userId="c893a94c3caa630b" providerId="LiveId" clId="{2EBD375B-FD52-48DF-88CF-C21E2CB902E9}" dt="2023-01-06T00:15:15.325" v="1272" actId="26606"/>
          <ac:spMkLst>
            <pc:docMk/>
            <pc:sldMk cId="2786820046" sldId="299"/>
            <ac:spMk id="73" creationId="{9A2DE6E0-967C-4C58-8558-EC08F1138BD1}"/>
          </ac:spMkLst>
        </pc:spChg>
        <pc:spChg chg="add del">
          <ac:chgData name="Grant Pike" userId="c893a94c3caa630b" providerId="LiveId" clId="{2EBD375B-FD52-48DF-88CF-C21E2CB902E9}" dt="2023-01-07T01:45:18.582" v="2224" actId="26606"/>
          <ac:spMkLst>
            <pc:docMk/>
            <pc:sldMk cId="2786820046" sldId="299"/>
            <ac:spMk id="94" creationId="{3167F201-EA3A-41F3-8305-5985A44A95A1}"/>
          </ac:spMkLst>
        </pc:spChg>
        <pc:spChg chg="add del">
          <ac:chgData name="Grant Pike" userId="c893a94c3caa630b" providerId="LiveId" clId="{2EBD375B-FD52-48DF-88CF-C21E2CB902E9}" dt="2023-01-07T01:45:18.582" v="2224" actId="26606"/>
          <ac:spMkLst>
            <pc:docMk/>
            <pc:sldMk cId="2786820046" sldId="299"/>
            <ac:spMk id="96" creationId="{FFD44D11-B1C5-420A-9591-370DC8BAA10E}"/>
          </ac:spMkLst>
        </pc:spChg>
        <pc:spChg chg="add del">
          <ac:chgData name="Grant Pike" userId="c893a94c3caa630b" providerId="LiveId" clId="{2EBD375B-FD52-48DF-88CF-C21E2CB902E9}" dt="2023-01-07T01:45:18.582" v="2224" actId="26606"/>
          <ac:spMkLst>
            <pc:docMk/>
            <pc:sldMk cId="2786820046" sldId="299"/>
            <ac:spMk id="102" creationId="{1C4DC544-6AEA-484E-A978-32384E2F9BD9}"/>
          </ac:spMkLst>
        </pc:spChg>
        <pc:spChg chg="add del">
          <ac:chgData name="Grant Pike" userId="c893a94c3caa630b" providerId="LiveId" clId="{2EBD375B-FD52-48DF-88CF-C21E2CB902E9}" dt="2023-01-07T01:45:18.582" v="2224" actId="26606"/>
          <ac:spMkLst>
            <pc:docMk/>
            <pc:sldMk cId="2786820046" sldId="299"/>
            <ac:spMk id="104" creationId="{A1F1470C-B594-449D-A8CD-EB7BC156F7BD}"/>
          </ac:spMkLst>
        </pc:spChg>
        <pc:spChg chg="add del">
          <ac:chgData name="Grant Pike" userId="c893a94c3caa630b" providerId="LiveId" clId="{2EBD375B-FD52-48DF-88CF-C21E2CB902E9}" dt="2023-01-07T01:45:18.582" v="2224" actId="26606"/>
          <ac:spMkLst>
            <pc:docMk/>
            <pc:sldMk cId="2786820046" sldId="299"/>
            <ac:spMk id="106" creationId="{B809F8B1-FE88-427F-98C6-1B8CFED80282}"/>
          </ac:spMkLst>
        </pc:spChg>
        <pc:spChg chg="add del">
          <ac:chgData name="Grant Pike" userId="c893a94c3caa630b" providerId="LiveId" clId="{2EBD375B-FD52-48DF-88CF-C21E2CB902E9}" dt="2023-01-07T01:45:18.582" v="2224" actId="26606"/>
          <ac:spMkLst>
            <pc:docMk/>
            <pc:sldMk cId="2786820046" sldId="299"/>
            <ac:spMk id="108" creationId="{2050D290-680D-48D7-9488-498F59E54FFC}"/>
          </ac:spMkLst>
        </pc:spChg>
        <pc:spChg chg="add del">
          <ac:chgData name="Grant Pike" userId="c893a94c3caa630b" providerId="LiveId" clId="{2EBD375B-FD52-48DF-88CF-C21E2CB902E9}" dt="2023-01-07T01:45:18.582" v="2224" actId="26606"/>
          <ac:spMkLst>
            <pc:docMk/>
            <pc:sldMk cId="2786820046" sldId="299"/>
            <ac:spMk id="110" creationId="{E8C81616-E276-41D8-92C5-1C891FE995BE}"/>
          </ac:spMkLst>
        </pc:spChg>
        <pc:spChg chg="add del">
          <ac:chgData name="Grant Pike" userId="c893a94c3caa630b" providerId="LiveId" clId="{2EBD375B-FD52-48DF-88CF-C21E2CB902E9}" dt="2023-01-07T01:45:18.582" v="2224" actId="26606"/>
          <ac:spMkLst>
            <pc:docMk/>
            <pc:sldMk cId="2786820046" sldId="299"/>
            <ac:spMk id="112" creationId="{86BBDB21-2BF1-4C2F-A790-19FBC789C3F2}"/>
          </ac:spMkLst>
        </pc:spChg>
        <pc:spChg chg="add del">
          <ac:chgData name="Grant Pike" userId="c893a94c3caa630b" providerId="LiveId" clId="{2EBD375B-FD52-48DF-88CF-C21E2CB902E9}" dt="2023-01-07T01:45:18.582" v="2224" actId="26606"/>
          <ac:spMkLst>
            <pc:docMk/>
            <pc:sldMk cId="2786820046" sldId="299"/>
            <ac:spMk id="114" creationId="{E78FF87C-9F4A-4F75-998D-3ECB6543BAB8}"/>
          </ac:spMkLst>
        </pc:spChg>
        <pc:spChg chg="add del">
          <ac:chgData name="Grant Pike" userId="c893a94c3caa630b" providerId="LiveId" clId="{2EBD375B-FD52-48DF-88CF-C21E2CB902E9}" dt="2023-01-07T01:45:21.190" v="2226" actId="26606"/>
          <ac:spMkLst>
            <pc:docMk/>
            <pc:sldMk cId="2786820046" sldId="299"/>
            <ac:spMk id="117" creationId="{3559A5F2-8BE0-4998-A1E4-1B145465A981}"/>
          </ac:spMkLst>
        </pc:spChg>
        <pc:spChg chg="add del">
          <ac:chgData name="Grant Pike" userId="c893a94c3caa630b" providerId="LiveId" clId="{2EBD375B-FD52-48DF-88CF-C21E2CB902E9}" dt="2023-01-07T01:45:21.190" v="2226" actId="26606"/>
          <ac:spMkLst>
            <pc:docMk/>
            <pc:sldMk cId="2786820046" sldId="299"/>
            <ac:spMk id="118" creationId="{3A6596D4-D53C-424F-9F16-CC8686C079E0}"/>
          </ac:spMkLst>
        </pc:spChg>
        <pc:spChg chg="add del">
          <ac:chgData name="Grant Pike" userId="c893a94c3caa630b" providerId="LiveId" clId="{2EBD375B-FD52-48DF-88CF-C21E2CB902E9}" dt="2023-01-07T01:45:21.190" v="2226" actId="26606"/>
          <ac:spMkLst>
            <pc:docMk/>
            <pc:sldMk cId="2786820046" sldId="299"/>
            <ac:spMk id="121" creationId="{9772CABD-4211-42AA-B349-D4002E52F1EF}"/>
          </ac:spMkLst>
        </pc:spChg>
        <pc:spChg chg="add del">
          <ac:chgData name="Grant Pike" userId="c893a94c3caa630b" providerId="LiveId" clId="{2EBD375B-FD52-48DF-88CF-C21E2CB902E9}" dt="2023-01-07T01:45:21.190" v="2226" actId="26606"/>
          <ac:spMkLst>
            <pc:docMk/>
            <pc:sldMk cId="2786820046" sldId="299"/>
            <ac:spMk id="122" creationId="{BBD91630-4DBA-4294-8016-FEB5C3B0CED1}"/>
          </ac:spMkLst>
        </pc:spChg>
        <pc:spChg chg="add del">
          <ac:chgData name="Grant Pike" userId="c893a94c3caa630b" providerId="LiveId" clId="{2EBD375B-FD52-48DF-88CF-C21E2CB902E9}" dt="2023-01-07T01:45:21.190" v="2226" actId="26606"/>
          <ac:spMkLst>
            <pc:docMk/>
            <pc:sldMk cId="2786820046" sldId="299"/>
            <ac:spMk id="123" creationId="{E67D1587-504D-41BC-9D48-B61257BFBCF0}"/>
          </ac:spMkLst>
        </pc:spChg>
        <pc:spChg chg="add del">
          <ac:chgData name="Grant Pike" userId="c893a94c3caa630b" providerId="LiveId" clId="{2EBD375B-FD52-48DF-88CF-C21E2CB902E9}" dt="2023-01-07T01:45:21.190" v="2226" actId="26606"/>
          <ac:spMkLst>
            <pc:docMk/>
            <pc:sldMk cId="2786820046" sldId="299"/>
            <ac:spMk id="124" creationId="{8765DD1A-F044-4DE7-8A9B-7C30DC85A4AF}"/>
          </ac:spMkLst>
        </pc:spChg>
        <pc:spChg chg="add del">
          <ac:chgData name="Grant Pike" userId="c893a94c3caa630b" providerId="LiveId" clId="{2EBD375B-FD52-48DF-88CF-C21E2CB902E9}" dt="2023-01-07T01:45:21.190" v="2226" actId="26606"/>
          <ac:spMkLst>
            <pc:docMk/>
            <pc:sldMk cId="2786820046" sldId="299"/>
            <ac:spMk id="125" creationId="{2FE2170D-72D6-48A8-8E9A-BFF3BF03D032}"/>
          </ac:spMkLst>
        </pc:spChg>
        <pc:spChg chg="add del">
          <ac:chgData name="Grant Pike" userId="c893a94c3caa630b" providerId="LiveId" clId="{2EBD375B-FD52-48DF-88CF-C21E2CB902E9}" dt="2023-01-07T01:45:21.190" v="2226" actId="26606"/>
          <ac:spMkLst>
            <pc:docMk/>
            <pc:sldMk cId="2786820046" sldId="299"/>
            <ac:spMk id="126" creationId="{01D19436-094D-463D-AFEA-870FDBD03797}"/>
          </ac:spMkLst>
        </pc:spChg>
        <pc:spChg chg="add del">
          <ac:chgData name="Grant Pike" userId="c893a94c3caa630b" providerId="LiveId" clId="{2EBD375B-FD52-48DF-88CF-C21E2CB902E9}" dt="2023-01-07T01:45:21.190" v="2226" actId="26606"/>
          <ac:spMkLst>
            <pc:docMk/>
            <pc:sldMk cId="2786820046" sldId="299"/>
            <ac:spMk id="127" creationId="{9A2DE6E0-967C-4C58-8558-EC08F1138BD1}"/>
          </ac:spMkLst>
        </pc:spChg>
        <pc:spChg chg="add del">
          <ac:chgData name="Grant Pike" userId="c893a94c3caa630b" providerId="LiveId" clId="{2EBD375B-FD52-48DF-88CF-C21E2CB902E9}" dt="2023-01-07T01:45:23.130" v="2228" actId="26606"/>
          <ac:spMkLst>
            <pc:docMk/>
            <pc:sldMk cId="2786820046" sldId="299"/>
            <ac:spMk id="132" creationId="{66D61E08-70C3-48D8-BEA0-787111DC30DA}"/>
          </ac:spMkLst>
        </pc:spChg>
        <pc:spChg chg="add del">
          <ac:chgData name="Grant Pike" userId="c893a94c3caa630b" providerId="LiveId" clId="{2EBD375B-FD52-48DF-88CF-C21E2CB902E9}" dt="2023-01-07T01:45:23.130" v="2228" actId="26606"/>
          <ac:spMkLst>
            <pc:docMk/>
            <pc:sldMk cId="2786820046" sldId="299"/>
            <ac:spMk id="133" creationId="{FC55298F-0AE5-478E-AD2B-03C2614C5833}"/>
          </ac:spMkLst>
        </pc:spChg>
        <pc:spChg chg="add del">
          <ac:chgData name="Grant Pike" userId="c893a94c3caa630b" providerId="LiveId" clId="{2EBD375B-FD52-48DF-88CF-C21E2CB902E9}" dt="2023-01-07T01:45:23.130" v="2228" actId="26606"/>
          <ac:spMkLst>
            <pc:docMk/>
            <pc:sldMk cId="2786820046" sldId="299"/>
            <ac:spMk id="134" creationId="{C180E4EA-0B63-4779-A895-7E90E71088F3}"/>
          </ac:spMkLst>
        </pc:spChg>
        <pc:spChg chg="add del">
          <ac:chgData name="Grant Pike" userId="c893a94c3caa630b" providerId="LiveId" clId="{2EBD375B-FD52-48DF-88CF-C21E2CB902E9}" dt="2023-01-07T01:45:23.130" v="2228" actId="26606"/>
          <ac:spMkLst>
            <pc:docMk/>
            <pc:sldMk cId="2786820046" sldId="299"/>
            <ac:spMk id="135" creationId="{CEE01D9D-3DE8-4EED-B0D3-8F3C79CC7673}"/>
          </ac:spMkLst>
        </pc:spChg>
        <pc:spChg chg="add del">
          <ac:chgData name="Grant Pike" userId="c893a94c3caa630b" providerId="LiveId" clId="{2EBD375B-FD52-48DF-88CF-C21E2CB902E9}" dt="2023-01-07T01:45:23.130" v="2228" actId="26606"/>
          <ac:spMkLst>
            <pc:docMk/>
            <pc:sldMk cId="2786820046" sldId="299"/>
            <ac:spMk id="136" creationId="{89AF5CE9-607F-43F4-8983-DCD6DA4051FD}"/>
          </ac:spMkLst>
        </pc:spChg>
        <pc:spChg chg="add del">
          <ac:chgData name="Grant Pike" userId="c893a94c3caa630b" providerId="LiveId" clId="{2EBD375B-FD52-48DF-88CF-C21E2CB902E9}" dt="2023-01-07T01:45:23.130" v="2228" actId="26606"/>
          <ac:spMkLst>
            <pc:docMk/>
            <pc:sldMk cId="2786820046" sldId="299"/>
            <ac:spMk id="137" creationId="{6EEA2DBD-9E1E-4521-8C01-F32AD18A89E3}"/>
          </ac:spMkLst>
        </pc:spChg>
        <pc:spChg chg="add del">
          <ac:chgData name="Grant Pike" userId="c893a94c3caa630b" providerId="LiveId" clId="{2EBD375B-FD52-48DF-88CF-C21E2CB902E9}" dt="2023-01-07T01:45:23.130" v="2228" actId="26606"/>
          <ac:spMkLst>
            <pc:docMk/>
            <pc:sldMk cId="2786820046" sldId="299"/>
            <ac:spMk id="138" creationId="{15BBD2C1-BA9B-46A9-A27A-33498B169272}"/>
          </ac:spMkLst>
        </pc:spChg>
        <pc:grpChg chg="add del">
          <ac:chgData name="Grant Pike" userId="c893a94c3caa630b" providerId="LiveId" clId="{2EBD375B-FD52-48DF-88CF-C21E2CB902E9}" dt="2023-01-06T00:15:20.461" v="1275" actId="26606"/>
          <ac:grpSpMkLst>
            <pc:docMk/>
            <pc:sldMk cId="2786820046" sldId="299"/>
            <ac:grpSpMk id="8" creationId="{88C9B83F-64CD-41C1-925F-A08801FFD0BD}"/>
          </ac:grpSpMkLst>
        </pc:grpChg>
        <pc:grpChg chg="add del">
          <ac:chgData name="Grant Pike" userId="c893a94c3caa630b" providerId="LiveId" clId="{2EBD375B-FD52-48DF-88CF-C21E2CB902E9}" dt="2023-01-06T00:15:15.325" v="1272" actId="26606"/>
          <ac:grpSpMkLst>
            <pc:docMk/>
            <pc:sldMk cId="2786820046" sldId="299"/>
            <ac:grpSpMk id="41" creationId="{88C9B83F-64CD-41C1-925F-A08801FFD0BD}"/>
          </ac:grpSpMkLst>
        </pc:grpChg>
        <pc:grpChg chg="add del">
          <ac:chgData name="Grant Pike" userId="c893a94c3caa630b" providerId="LiveId" clId="{2EBD375B-FD52-48DF-88CF-C21E2CB902E9}" dt="2023-01-06T00:15:20.447" v="1274" actId="26606"/>
          <ac:grpSpMkLst>
            <pc:docMk/>
            <pc:sldMk cId="2786820046" sldId="299"/>
            <ac:grpSpMk id="75" creationId="{88C9B83F-64CD-41C1-925F-A08801FFD0BD}"/>
          </ac:grpSpMkLst>
        </pc:grpChg>
        <pc:grpChg chg="add del">
          <ac:chgData name="Grant Pike" userId="c893a94c3caa630b" providerId="LiveId" clId="{2EBD375B-FD52-48DF-88CF-C21E2CB902E9}" dt="2023-01-07T01:45:23.130" v="2229" actId="26606"/>
          <ac:grpSpMkLst>
            <pc:docMk/>
            <pc:sldMk cId="2786820046" sldId="299"/>
            <ac:grpSpMk id="77" creationId="{88C9B83F-64CD-41C1-925F-A08801FFD0BD}"/>
          </ac:grpSpMkLst>
        </pc:grpChg>
        <pc:grpChg chg="add del">
          <ac:chgData name="Grant Pike" userId="c893a94c3caa630b" providerId="LiveId" clId="{2EBD375B-FD52-48DF-88CF-C21E2CB902E9}" dt="2023-01-07T01:45:18.582" v="2224" actId="26606"/>
          <ac:grpSpMkLst>
            <pc:docMk/>
            <pc:sldMk cId="2786820046" sldId="299"/>
            <ac:grpSpMk id="82" creationId="{88C9B83F-64CD-41C1-925F-A08801FFD0BD}"/>
          </ac:grpSpMkLst>
        </pc:grpChg>
        <pc:grpChg chg="add del">
          <ac:chgData name="Grant Pike" userId="c893a94c3caa630b" providerId="LiveId" clId="{2EBD375B-FD52-48DF-88CF-C21E2CB902E9}" dt="2023-01-07T01:45:21.190" v="2226" actId="26606"/>
          <ac:grpSpMkLst>
            <pc:docMk/>
            <pc:sldMk cId="2786820046" sldId="299"/>
            <ac:grpSpMk id="116" creationId="{88C9B83F-64CD-41C1-925F-A08801FFD0BD}"/>
          </ac:grpSpMkLst>
        </pc:grpChg>
        <pc:grpChg chg="add del">
          <ac:chgData name="Grant Pike" userId="c893a94c3caa630b" providerId="LiveId" clId="{2EBD375B-FD52-48DF-88CF-C21E2CB902E9}" dt="2023-01-07T01:45:23.130" v="2228" actId="26606"/>
          <ac:grpSpMkLst>
            <pc:docMk/>
            <pc:sldMk cId="2786820046" sldId="299"/>
            <ac:grpSpMk id="129" creationId="{88C9B83F-64CD-41C1-925F-A08801FFD0BD}"/>
          </ac:grpSpMkLst>
        </pc:grpChg>
        <pc:grpChg chg="add">
          <ac:chgData name="Grant Pike" userId="c893a94c3caa630b" providerId="LiveId" clId="{2EBD375B-FD52-48DF-88CF-C21E2CB902E9}" dt="2023-01-07T01:45:23.130" v="2229" actId="26606"/>
          <ac:grpSpMkLst>
            <pc:docMk/>
            <pc:sldMk cId="2786820046" sldId="299"/>
            <ac:grpSpMk id="140" creationId="{B4DE830A-B531-4A3B-96F6-0ECE88B08555}"/>
          </ac:grpSpMkLst>
        </pc:grpChg>
        <pc:picChg chg="add del mod ord">
          <ac:chgData name="Grant Pike" userId="c893a94c3caa630b" providerId="LiveId" clId="{2EBD375B-FD52-48DF-88CF-C21E2CB902E9}" dt="2023-01-07T01:43:25.377" v="2203" actId="478"/>
          <ac:picMkLst>
            <pc:docMk/>
            <pc:sldMk cId="2786820046" sldId="299"/>
            <ac:picMk id="4" creationId="{D6FB7E97-6F37-5B58-A6F7-B38CC6633B9F}"/>
          </ac:picMkLst>
        </pc:picChg>
        <pc:picChg chg="add mod">
          <ac:chgData name="Grant Pike" userId="c893a94c3caa630b" providerId="LiveId" clId="{2EBD375B-FD52-48DF-88CF-C21E2CB902E9}" dt="2023-01-07T01:45:45.988" v="2233" actId="14100"/>
          <ac:picMkLst>
            <pc:docMk/>
            <pc:sldMk cId="2786820046" sldId="299"/>
            <ac:picMk id="5" creationId="{0C0A3F1B-FF70-E332-6B2B-0151333B188E}"/>
          </ac:picMkLst>
        </pc:picChg>
        <pc:cxnChg chg="add del">
          <ac:chgData name="Grant Pike" userId="c893a94c3caa630b" providerId="LiveId" clId="{2EBD375B-FD52-48DF-88CF-C21E2CB902E9}" dt="2023-01-06T00:15:20.461" v="1275" actId="26606"/>
          <ac:cxnSpMkLst>
            <pc:docMk/>
            <pc:sldMk cId="2786820046" sldId="299"/>
            <ac:cxnSpMk id="20" creationId="{A57C1A16-B8AB-4D99-A195-A38F556A6486}"/>
          </ac:cxnSpMkLst>
        </pc:cxnChg>
        <pc:cxnChg chg="add del">
          <ac:chgData name="Grant Pike" userId="c893a94c3caa630b" providerId="LiveId" clId="{2EBD375B-FD52-48DF-88CF-C21E2CB902E9}" dt="2023-01-06T00:15:20.461" v="1275" actId="26606"/>
          <ac:cxnSpMkLst>
            <pc:docMk/>
            <pc:sldMk cId="2786820046" sldId="299"/>
            <ac:cxnSpMk id="22" creationId="{F8A9B20B-D1DD-4573-B5EC-558029519236}"/>
          </ac:cxnSpMkLst>
        </pc:cxnChg>
        <pc:cxnChg chg="add del">
          <ac:chgData name="Grant Pike" userId="c893a94c3caa630b" providerId="LiveId" clId="{2EBD375B-FD52-48DF-88CF-C21E2CB902E9}" dt="2023-01-06T00:15:15.325" v="1272" actId="26606"/>
          <ac:cxnSpMkLst>
            <pc:docMk/>
            <pc:sldMk cId="2786820046" sldId="299"/>
            <ac:cxnSpMk id="57" creationId="{81BB890B-70D4-42FE-A599-6AEF1A42D972}"/>
          </ac:cxnSpMkLst>
        </pc:cxnChg>
        <pc:cxnChg chg="add del">
          <ac:chgData name="Grant Pike" userId="c893a94c3caa630b" providerId="LiveId" clId="{2EBD375B-FD52-48DF-88CF-C21E2CB902E9}" dt="2023-01-06T00:15:15.325" v="1272" actId="26606"/>
          <ac:cxnSpMkLst>
            <pc:docMk/>
            <pc:sldMk cId="2786820046" sldId="299"/>
            <ac:cxnSpMk id="59" creationId="{3842D646-B58C-43C8-8152-01BC782B725D}"/>
          </ac:cxnSpMkLst>
        </pc:cxnChg>
        <pc:cxnChg chg="add del">
          <ac:chgData name="Grant Pike" userId="c893a94c3caa630b" providerId="LiveId" clId="{2EBD375B-FD52-48DF-88CF-C21E2CB902E9}" dt="2023-01-07T01:45:18.582" v="2224" actId="26606"/>
          <ac:cxnSpMkLst>
            <pc:docMk/>
            <pc:sldMk cId="2786820046" sldId="299"/>
            <ac:cxnSpMk id="98" creationId="{9FF46BC6-C78D-47E7-87CF-A1DD38B02BD3}"/>
          </ac:cxnSpMkLst>
        </pc:cxnChg>
        <pc:cxnChg chg="add del">
          <ac:chgData name="Grant Pike" userId="c893a94c3caa630b" providerId="LiveId" clId="{2EBD375B-FD52-48DF-88CF-C21E2CB902E9}" dt="2023-01-07T01:45:18.582" v="2224" actId="26606"/>
          <ac:cxnSpMkLst>
            <pc:docMk/>
            <pc:sldMk cId="2786820046" sldId="299"/>
            <ac:cxnSpMk id="100" creationId="{BE3C958F-F320-49F4-9AB7-FD2F51A7712E}"/>
          </ac:cxnSpMkLst>
        </pc:cxnChg>
        <pc:cxnChg chg="add del">
          <ac:chgData name="Grant Pike" userId="c893a94c3caa630b" providerId="LiveId" clId="{2EBD375B-FD52-48DF-88CF-C21E2CB902E9}" dt="2023-01-07T01:45:21.190" v="2226" actId="26606"/>
          <ac:cxnSpMkLst>
            <pc:docMk/>
            <pc:sldMk cId="2786820046" sldId="299"/>
            <ac:cxnSpMk id="119" creationId="{81BB890B-70D4-42FE-A599-6AEF1A42D972}"/>
          </ac:cxnSpMkLst>
        </pc:cxnChg>
        <pc:cxnChg chg="add del">
          <ac:chgData name="Grant Pike" userId="c893a94c3caa630b" providerId="LiveId" clId="{2EBD375B-FD52-48DF-88CF-C21E2CB902E9}" dt="2023-01-07T01:45:21.190" v="2226" actId="26606"/>
          <ac:cxnSpMkLst>
            <pc:docMk/>
            <pc:sldMk cId="2786820046" sldId="299"/>
            <ac:cxnSpMk id="120" creationId="{3842D646-B58C-43C8-8152-01BC782B725D}"/>
          </ac:cxnSpMkLst>
        </pc:cxnChg>
        <pc:cxnChg chg="add del">
          <ac:chgData name="Grant Pike" userId="c893a94c3caa630b" providerId="LiveId" clId="{2EBD375B-FD52-48DF-88CF-C21E2CB902E9}" dt="2023-01-07T01:45:23.130" v="2228" actId="26606"/>
          <ac:cxnSpMkLst>
            <pc:docMk/>
            <pc:sldMk cId="2786820046" sldId="299"/>
            <ac:cxnSpMk id="130" creationId="{A57C1A16-B8AB-4D99-A195-A38F556A6486}"/>
          </ac:cxnSpMkLst>
        </pc:cxnChg>
        <pc:cxnChg chg="add del">
          <ac:chgData name="Grant Pike" userId="c893a94c3caa630b" providerId="LiveId" clId="{2EBD375B-FD52-48DF-88CF-C21E2CB902E9}" dt="2023-01-07T01:45:23.130" v="2228" actId="26606"/>
          <ac:cxnSpMkLst>
            <pc:docMk/>
            <pc:sldMk cId="2786820046" sldId="299"/>
            <ac:cxnSpMk id="131" creationId="{F8A9B20B-D1DD-4573-B5EC-558029519236}"/>
          </ac:cxnSpMkLst>
        </pc:cxnChg>
      </pc:sldChg>
      <pc:sldChg chg="addSp delSp modSp add mod ord modTransition">
        <pc:chgData name="Grant Pike" userId="c893a94c3caa630b" providerId="LiveId" clId="{2EBD375B-FD52-48DF-88CF-C21E2CB902E9}" dt="2023-01-06T15:14:48.519" v="1529"/>
        <pc:sldMkLst>
          <pc:docMk/>
          <pc:sldMk cId="2904610691" sldId="300"/>
        </pc:sldMkLst>
        <pc:spChg chg="del mod">
          <ac:chgData name="Grant Pike" userId="c893a94c3caa630b" providerId="LiveId" clId="{2EBD375B-FD52-48DF-88CF-C21E2CB902E9}" dt="2023-01-05T23:59:03.616" v="1225" actId="26606"/>
          <ac:spMkLst>
            <pc:docMk/>
            <pc:sldMk cId="2904610691" sldId="300"/>
            <ac:spMk id="3" creationId="{649CF947-D024-4E30-80F7-20380991ED82}"/>
          </ac:spMkLst>
        </pc:spChg>
        <pc:spChg chg="mod">
          <ac:chgData name="Grant Pike" userId="c893a94c3caa630b" providerId="LiveId" clId="{2EBD375B-FD52-48DF-88CF-C21E2CB902E9}" dt="2023-01-06T14:48:47.383" v="1354" actId="1076"/>
          <ac:spMkLst>
            <pc:docMk/>
            <pc:sldMk cId="2904610691" sldId="300"/>
            <ac:spMk id="4" creationId="{57CB7E01-8275-4286-878A-A989C7E0953A}"/>
          </ac:spMkLst>
        </pc:spChg>
        <pc:graphicFrameChg chg="add del modGraphic">
          <ac:chgData name="Grant Pike" userId="c893a94c3caa630b" providerId="LiveId" clId="{2EBD375B-FD52-48DF-88CF-C21E2CB902E9}" dt="2023-01-06T15:10:01.069" v="1509" actId="27309"/>
          <ac:graphicFrameMkLst>
            <pc:docMk/>
            <pc:sldMk cId="2904610691" sldId="300"/>
            <ac:graphicFrameMk id="3" creationId="{C9AC1DD7-0EDB-C479-6923-16B837777493}"/>
          </ac:graphicFrameMkLst>
        </pc:graphicFrameChg>
        <pc:graphicFrameChg chg="add mod modGraphic">
          <ac:chgData name="Grant Pike" userId="c893a94c3caa630b" providerId="LiveId" clId="{2EBD375B-FD52-48DF-88CF-C21E2CB902E9}" dt="2023-01-06T15:12:22.505" v="1520" actId="26606"/>
          <ac:graphicFrameMkLst>
            <pc:docMk/>
            <pc:sldMk cId="2904610691" sldId="300"/>
            <ac:graphicFrameMk id="6" creationId="{1AC3B9B4-E184-69C2-125A-C1268FDD2FB7}"/>
          </ac:graphicFrameMkLst>
        </pc:graphicFrameChg>
      </pc:sldChg>
      <pc:sldChg chg="add ord modTransition">
        <pc:chgData name="Grant Pike" userId="c893a94c3caa630b" providerId="LiveId" clId="{2EBD375B-FD52-48DF-88CF-C21E2CB902E9}" dt="2023-01-06T15:17:44.077" v="1534"/>
        <pc:sldMkLst>
          <pc:docMk/>
          <pc:sldMk cId="2041838408" sldId="301"/>
        </pc:sldMkLst>
      </pc:sldChg>
      <pc:sldChg chg="add modTransition">
        <pc:chgData name="Grant Pike" userId="c893a94c3caa630b" providerId="LiveId" clId="{2EBD375B-FD52-48DF-88CF-C21E2CB902E9}" dt="2023-01-06T02:24:40.142" v="1318"/>
        <pc:sldMkLst>
          <pc:docMk/>
          <pc:sldMk cId="2214922651" sldId="302"/>
        </pc:sldMkLst>
      </pc:sldChg>
      <pc:sldChg chg="addSp delSp modSp new mod modTransition setBg">
        <pc:chgData name="Grant Pike" userId="c893a94c3caa630b" providerId="LiveId" clId="{2EBD375B-FD52-48DF-88CF-C21E2CB902E9}" dt="2023-01-06T02:24:40.142" v="1318"/>
        <pc:sldMkLst>
          <pc:docMk/>
          <pc:sldMk cId="4094612406" sldId="303"/>
        </pc:sldMkLst>
        <pc:spChg chg="add del">
          <ac:chgData name="Grant Pike" userId="c893a94c3caa630b" providerId="LiveId" clId="{2EBD375B-FD52-48DF-88CF-C21E2CB902E9}" dt="2023-01-06T00:08:26.841" v="1251" actId="26606"/>
          <ac:spMkLst>
            <pc:docMk/>
            <pc:sldMk cId="4094612406" sldId="303"/>
            <ac:spMk id="8" creationId="{85C2136B-77EC-41E9-BDB6-58A4AE1429B7}"/>
          </ac:spMkLst>
        </pc:spChg>
        <pc:spChg chg="add del">
          <ac:chgData name="Grant Pike" userId="c893a94c3caa630b" providerId="LiveId" clId="{2EBD375B-FD52-48DF-88CF-C21E2CB902E9}" dt="2023-01-06T00:08:26.841" v="1251" actId="26606"/>
          <ac:spMkLst>
            <pc:docMk/>
            <pc:sldMk cId="4094612406" sldId="303"/>
            <ac:spMk id="14" creationId="{7FBCF2A6-1F18-4B68-B5D2-5B763ED4159A}"/>
          </ac:spMkLst>
        </pc:spChg>
        <pc:spChg chg="add del">
          <ac:chgData name="Grant Pike" userId="c893a94c3caa630b" providerId="LiveId" clId="{2EBD375B-FD52-48DF-88CF-C21E2CB902E9}" dt="2023-01-06T00:08:26.841" v="1251" actId="26606"/>
          <ac:spMkLst>
            <pc:docMk/>
            <pc:sldMk cId="4094612406" sldId="303"/>
            <ac:spMk id="16" creationId="{FF3A27FB-A693-4A75-951E-0C77CD98F032}"/>
          </ac:spMkLst>
        </pc:spChg>
        <pc:picChg chg="add mod">
          <ac:chgData name="Grant Pike" userId="c893a94c3caa630b" providerId="LiveId" clId="{2EBD375B-FD52-48DF-88CF-C21E2CB902E9}" dt="2023-01-06T00:08:26.843" v="1252" actId="26606"/>
          <ac:picMkLst>
            <pc:docMk/>
            <pc:sldMk cId="4094612406" sldId="303"/>
            <ac:picMk id="3" creationId="{017EF48D-DE05-18E2-8562-9FE7D60CA58D}"/>
          </ac:picMkLst>
        </pc:picChg>
        <pc:cxnChg chg="add del">
          <ac:chgData name="Grant Pike" userId="c893a94c3caa630b" providerId="LiveId" clId="{2EBD375B-FD52-48DF-88CF-C21E2CB902E9}" dt="2023-01-06T00:08:26.841" v="1251" actId="26606"/>
          <ac:cxnSpMkLst>
            <pc:docMk/>
            <pc:sldMk cId="4094612406" sldId="303"/>
            <ac:cxnSpMk id="10" creationId="{E55891F3-A5E2-4418-8950-25FA2B731209}"/>
          </ac:cxnSpMkLst>
        </pc:cxnChg>
        <pc:cxnChg chg="add del">
          <ac:chgData name="Grant Pike" userId="c893a94c3caa630b" providerId="LiveId" clId="{2EBD375B-FD52-48DF-88CF-C21E2CB902E9}" dt="2023-01-06T00:08:26.841" v="1251" actId="26606"/>
          <ac:cxnSpMkLst>
            <pc:docMk/>
            <pc:sldMk cId="4094612406" sldId="303"/>
            <ac:cxnSpMk id="12" creationId="{FB1FCEB1-A7E1-417C-A7EF-AA30D5A0859F}"/>
          </ac:cxnSpMkLst>
        </pc:cxnChg>
      </pc:sldChg>
      <pc:sldChg chg="addSp delSp modSp add mod modTransition setBg">
        <pc:chgData name="Grant Pike" userId="c893a94c3caa630b" providerId="LiveId" clId="{2EBD375B-FD52-48DF-88CF-C21E2CB902E9}" dt="2023-01-08T16:40:47.302" v="2323" actId="26606"/>
        <pc:sldMkLst>
          <pc:docMk/>
          <pc:sldMk cId="2016968736" sldId="304"/>
        </pc:sldMkLst>
        <pc:spChg chg="mod">
          <ac:chgData name="Grant Pike" userId="c893a94c3caa630b" providerId="LiveId" clId="{2EBD375B-FD52-48DF-88CF-C21E2CB902E9}" dt="2023-01-08T16:40:47.302" v="2323" actId="26606"/>
          <ac:spMkLst>
            <pc:docMk/>
            <pc:sldMk cId="2016968736" sldId="304"/>
            <ac:spMk id="2" creationId="{00000000-0000-0000-0000-000000000000}"/>
          </ac:spMkLst>
        </pc:spChg>
        <pc:spChg chg="add del">
          <ac:chgData name="Grant Pike" userId="c893a94c3caa630b" providerId="LiveId" clId="{2EBD375B-FD52-48DF-88CF-C21E2CB902E9}" dt="2023-01-06T00:17:54.592" v="1299" actId="26606"/>
          <ac:spMkLst>
            <pc:docMk/>
            <pc:sldMk cId="2016968736" sldId="304"/>
            <ac:spMk id="9" creationId="{EB6743CF-E74B-4A3C-A785-599069DB89DF}"/>
          </ac:spMkLst>
        </pc:spChg>
        <pc:spChg chg="add del">
          <ac:chgData name="Grant Pike" userId="c893a94c3caa630b" providerId="LiveId" clId="{2EBD375B-FD52-48DF-88CF-C21E2CB902E9}" dt="2023-01-06T02:25:53.617" v="1344" actId="26606"/>
          <ac:spMkLst>
            <pc:docMk/>
            <pc:sldMk cId="2016968736" sldId="304"/>
            <ac:spMk id="14" creationId="{9F4444CE-BC8D-4D61-B303-4C05614E62AB}"/>
          </ac:spMkLst>
        </pc:spChg>
        <pc:spChg chg="add del">
          <ac:chgData name="Grant Pike" userId="c893a94c3caa630b" providerId="LiveId" clId="{2EBD375B-FD52-48DF-88CF-C21E2CB902E9}" dt="2023-01-06T02:25:53.617" v="1344" actId="26606"/>
          <ac:spMkLst>
            <pc:docMk/>
            <pc:sldMk cId="2016968736" sldId="304"/>
            <ac:spMk id="16" creationId="{73772B81-181F-48B7-8826-4D9686D15DF5}"/>
          </ac:spMkLst>
        </pc:spChg>
        <pc:spChg chg="add del">
          <ac:chgData name="Grant Pike" userId="c893a94c3caa630b" providerId="LiveId" clId="{2EBD375B-FD52-48DF-88CF-C21E2CB902E9}" dt="2023-01-06T02:25:53.617" v="1344" actId="26606"/>
          <ac:spMkLst>
            <pc:docMk/>
            <pc:sldMk cId="2016968736" sldId="304"/>
            <ac:spMk id="18" creationId="{B2205F6E-03C6-4E92-877C-E2482F6599AA}"/>
          </ac:spMkLst>
        </pc:spChg>
        <pc:spChg chg="add del">
          <ac:chgData name="Grant Pike" userId="c893a94c3caa630b" providerId="LiveId" clId="{2EBD375B-FD52-48DF-88CF-C21E2CB902E9}" dt="2023-01-06T02:25:53.596" v="1343" actId="26606"/>
          <ac:spMkLst>
            <pc:docMk/>
            <pc:sldMk cId="2016968736" sldId="304"/>
            <ac:spMk id="20" creationId="{655AE6B0-AC9E-4167-806F-E9DB135FC46B}"/>
          </ac:spMkLst>
        </pc:spChg>
        <pc:spChg chg="add del">
          <ac:chgData name="Grant Pike" userId="c893a94c3caa630b" providerId="LiveId" clId="{2EBD375B-FD52-48DF-88CF-C21E2CB902E9}" dt="2023-01-06T02:25:53.596" v="1343" actId="26606"/>
          <ac:spMkLst>
            <pc:docMk/>
            <pc:sldMk cId="2016968736" sldId="304"/>
            <ac:spMk id="22" creationId="{87BD1F4E-A66D-4C06-86DA-8D56CA7A3B41}"/>
          </ac:spMkLst>
        </pc:spChg>
        <pc:spChg chg="add del">
          <ac:chgData name="Grant Pike" userId="c893a94c3caa630b" providerId="LiveId" clId="{2EBD375B-FD52-48DF-88CF-C21E2CB902E9}" dt="2023-01-06T02:25:48.584" v="1339" actId="26606"/>
          <ac:spMkLst>
            <pc:docMk/>
            <pc:sldMk cId="2016968736" sldId="304"/>
            <ac:spMk id="23" creationId="{655AE6B0-AC9E-4167-806F-E9DB135FC46B}"/>
          </ac:spMkLst>
        </pc:spChg>
        <pc:spChg chg="add del">
          <ac:chgData name="Grant Pike" userId="c893a94c3caa630b" providerId="LiveId" clId="{2EBD375B-FD52-48DF-88CF-C21E2CB902E9}" dt="2023-01-08T16:40:47.302" v="2323" actId="26606"/>
          <ac:spMkLst>
            <pc:docMk/>
            <pc:sldMk cId="2016968736" sldId="304"/>
            <ac:spMk id="27" creationId="{B2205F6E-03C6-4E92-877C-E2482F6599AA}"/>
          </ac:spMkLst>
        </pc:spChg>
        <pc:spChg chg="add del">
          <ac:chgData name="Grant Pike" userId="c893a94c3caa630b" providerId="LiveId" clId="{2EBD375B-FD52-48DF-88CF-C21E2CB902E9}" dt="2023-01-06T02:25:48.584" v="1339" actId="26606"/>
          <ac:spMkLst>
            <pc:docMk/>
            <pc:sldMk cId="2016968736" sldId="304"/>
            <ac:spMk id="36" creationId="{87BD1F4E-A66D-4C06-86DA-8D56CA7A3B41}"/>
          </ac:spMkLst>
        </pc:spChg>
        <pc:spChg chg="add del">
          <ac:chgData name="Grant Pike" userId="c893a94c3caa630b" providerId="LiveId" clId="{2EBD375B-FD52-48DF-88CF-C21E2CB902E9}" dt="2023-01-08T16:40:47.302" v="2323" actId="26606"/>
          <ac:spMkLst>
            <pc:docMk/>
            <pc:sldMk cId="2016968736" sldId="304"/>
            <ac:spMk id="37" creationId="{9F4444CE-BC8D-4D61-B303-4C05614E62AB}"/>
          </ac:spMkLst>
        </pc:spChg>
        <pc:spChg chg="add del">
          <ac:chgData name="Grant Pike" userId="c893a94c3caa630b" providerId="LiveId" clId="{2EBD375B-FD52-48DF-88CF-C21E2CB902E9}" dt="2023-01-08T16:40:47.302" v="2323" actId="26606"/>
          <ac:spMkLst>
            <pc:docMk/>
            <pc:sldMk cId="2016968736" sldId="304"/>
            <ac:spMk id="38" creationId="{73772B81-181F-48B7-8826-4D9686D15DF5}"/>
          </ac:spMkLst>
        </pc:spChg>
        <pc:spChg chg="add">
          <ac:chgData name="Grant Pike" userId="c893a94c3caa630b" providerId="LiveId" clId="{2EBD375B-FD52-48DF-88CF-C21E2CB902E9}" dt="2023-01-08T16:40:47.302" v="2323" actId="26606"/>
          <ac:spMkLst>
            <pc:docMk/>
            <pc:sldMk cId="2016968736" sldId="304"/>
            <ac:spMk id="43" creationId="{655AE6B0-AC9E-4167-806F-E9DB135FC46B}"/>
          </ac:spMkLst>
        </pc:spChg>
        <pc:spChg chg="add">
          <ac:chgData name="Grant Pike" userId="c893a94c3caa630b" providerId="LiveId" clId="{2EBD375B-FD52-48DF-88CF-C21E2CB902E9}" dt="2023-01-08T16:40:47.302" v="2323" actId="26606"/>
          <ac:spMkLst>
            <pc:docMk/>
            <pc:sldMk cId="2016968736" sldId="304"/>
            <ac:spMk id="56" creationId="{87BD1F4E-A66D-4C06-86DA-8D56CA7A3B41}"/>
          </ac:spMkLst>
        </pc:spChg>
        <pc:grpChg chg="add del">
          <ac:chgData name="Grant Pike" userId="c893a94c3caa630b" providerId="LiveId" clId="{2EBD375B-FD52-48DF-88CF-C21E2CB902E9}" dt="2023-01-06T02:25:53.596" v="1343" actId="26606"/>
          <ac:grpSpMkLst>
            <pc:docMk/>
            <pc:sldMk cId="2016968736" sldId="304"/>
            <ac:grpSpMk id="21" creationId="{3523416A-383B-4FDC-B4C9-D8EDDFE9C043}"/>
          </ac:grpSpMkLst>
        </pc:grpChg>
        <pc:grpChg chg="add del">
          <ac:chgData name="Grant Pike" userId="c893a94c3caa630b" providerId="LiveId" clId="{2EBD375B-FD52-48DF-88CF-C21E2CB902E9}" dt="2023-01-06T02:25:48.584" v="1339" actId="26606"/>
          <ac:grpSpMkLst>
            <pc:docMk/>
            <pc:sldMk cId="2016968736" sldId="304"/>
            <ac:grpSpMk id="25" creationId="{3523416A-383B-4FDC-B4C9-D8EDDFE9C043}"/>
          </ac:grpSpMkLst>
        </pc:grpChg>
        <pc:grpChg chg="add">
          <ac:chgData name="Grant Pike" userId="c893a94c3caa630b" providerId="LiveId" clId="{2EBD375B-FD52-48DF-88CF-C21E2CB902E9}" dt="2023-01-08T16:40:47.302" v="2323" actId="26606"/>
          <ac:grpSpMkLst>
            <pc:docMk/>
            <pc:sldMk cId="2016968736" sldId="304"/>
            <ac:grpSpMk id="45" creationId="{3523416A-383B-4FDC-B4C9-D8EDDFE9C043}"/>
          </ac:grpSpMkLst>
        </pc:grpChg>
        <pc:graphicFrameChg chg="mod modGraphic">
          <ac:chgData name="Grant Pike" userId="c893a94c3caa630b" providerId="LiveId" clId="{2EBD375B-FD52-48DF-88CF-C21E2CB902E9}" dt="2023-01-08T16:40:47.302" v="2323" actId="26606"/>
          <ac:graphicFrameMkLst>
            <pc:docMk/>
            <pc:sldMk cId="2016968736" sldId="304"/>
            <ac:graphicFrameMk id="4" creationId="{00000000-0000-0000-0000-000000000000}"/>
          </ac:graphicFrameMkLst>
        </pc:graphicFrameChg>
      </pc:sldChg>
      <pc:sldChg chg="new del">
        <pc:chgData name="Grant Pike" userId="c893a94c3caa630b" providerId="LiveId" clId="{2EBD375B-FD52-48DF-88CF-C21E2CB902E9}" dt="2023-01-06T15:03:57.192" v="1406" actId="2696"/>
        <pc:sldMkLst>
          <pc:docMk/>
          <pc:sldMk cId="510294395" sldId="305"/>
        </pc:sldMkLst>
      </pc:sldChg>
      <pc:sldChg chg="add">
        <pc:chgData name="Grant Pike" userId="c893a94c3caa630b" providerId="LiveId" clId="{2EBD375B-FD52-48DF-88CF-C21E2CB902E9}" dt="2023-01-06T15:03:53.398" v="1405"/>
        <pc:sldMkLst>
          <pc:docMk/>
          <pc:sldMk cId="260625594" sldId="306"/>
        </pc:sldMkLst>
      </pc:sldChg>
      <pc:sldChg chg="addSp modSp new mod">
        <pc:chgData name="Grant Pike" userId="c893a94c3caa630b" providerId="LiveId" clId="{2EBD375B-FD52-48DF-88CF-C21E2CB902E9}" dt="2023-01-06T15:07:52.237" v="1423" actId="255"/>
        <pc:sldMkLst>
          <pc:docMk/>
          <pc:sldMk cId="3401233301" sldId="307"/>
        </pc:sldMkLst>
        <pc:spChg chg="add mod">
          <ac:chgData name="Grant Pike" userId="c893a94c3caa630b" providerId="LiveId" clId="{2EBD375B-FD52-48DF-88CF-C21E2CB902E9}" dt="2023-01-06T15:07:52.237" v="1423" actId="255"/>
          <ac:spMkLst>
            <pc:docMk/>
            <pc:sldMk cId="3401233301" sldId="307"/>
            <ac:spMk id="4" creationId="{18993A2F-94A6-2885-3CD0-03E16DAECAEA}"/>
          </ac:spMkLst>
        </pc:spChg>
        <pc:picChg chg="add mod">
          <ac:chgData name="Grant Pike" userId="c893a94c3caa630b" providerId="LiveId" clId="{2EBD375B-FD52-48DF-88CF-C21E2CB902E9}" dt="2023-01-06T15:07:21.240" v="1418" actId="14100"/>
          <ac:picMkLst>
            <pc:docMk/>
            <pc:sldMk cId="3401233301" sldId="307"/>
            <ac:picMk id="3" creationId="{E0FAEC1D-55B0-9ABB-9274-3C0DD319A381}"/>
          </ac:picMkLst>
        </pc:picChg>
      </pc:sldChg>
      <pc:sldChg chg="addSp modSp new mod">
        <pc:chgData name="Grant Pike" userId="c893a94c3caa630b" providerId="LiveId" clId="{2EBD375B-FD52-48DF-88CF-C21E2CB902E9}" dt="2023-01-06T15:11:50.456" v="1516" actId="962"/>
        <pc:sldMkLst>
          <pc:docMk/>
          <pc:sldMk cId="1507885529" sldId="308"/>
        </pc:sldMkLst>
        <pc:picChg chg="add mod">
          <ac:chgData name="Grant Pike" userId="c893a94c3caa630b" providerId="LiveId" clId="{2EBD375B-FD52-48DF-88CF-C21E2CB902E9}" dt="2023-01-06T15:11:50.456" v="1516" actId="962"/>
          <ac:picMkLst>
            <pc:docMk/>
            <pc:sldMk cId="1507885529" sldId="308"/>
            <ac:picMk id="3" creationId="{83267B44-C1D8-7E47-F646-A8B20CE576B1}"/>
          </ac:picMkLst>
        </pc:picChg>
      </pc:sldChg>
      <pc:sldChg chg="addSp delSp modSp new mod ord">
        <pc:chgData name="Grant Pike" userId="c893a94c3caa630b" providerId="LiveId" clId="{2EBD375B-FD52-48DF-88CF-C21E2CB902E9}" dt="2023-01-06T17:49:47.547" v="1675"/>
        <pc:sldMkLst>
          <pc:docMk/>
          <pc:sldMk cId="2287908261" sldId="309"/>
        </pc:sldMkLst>
        <pc:spChg chg="del mod">
          <ac:chgData name="Grant Pike" userId="c893a94c3caa630b" providerId="LiveId" clId="{2EBD375B-FD52-48DF-88CF-C21E2CB902E9}" dt="2023-01-06T17:45:11.465" v="1625" actId="478"/>
          <ac:spMkLst>
            <pc:docMk/>
            <pc:sldMk cId="2287908261" sldId="309"/>
            <ac:spMk id="2" creationId="{C456B663-2345-5960-942E-7F9DB705B3AC}"/>
          </ac:spMkLst>
        </pc:spChg>
        <pc:spChg chg="del">
          <ac:chgData name="Grant Pike" userId="c893a94c3caa630b" providerId="LiveId" clId="{2EBD375B-FD52-48DF-88CF-C21E2CB902E9}" dt="2023-01-06T17:45:08.942" v="1622" actId="931"/>
          <ac:spMkLst>
            <pc:docMk/>
            <pc:sldMk cId="2287908261" sldId="309"/>
            <ac:spMk id="3" creationId="{1FBEC54D-3538-C042-DB0B-F20E2B2D15A0}"/>
          </ac:spMkLst>
        </pc:spChg>
        <pc:picChg chg="add mod">
          <ac:chgData name="Grant Pike" userId="c893a94c3caa630b" providerId="LiveId" clId="{2EBD375B-FD52-48DF-88CF-C21E2CB902E9}" dt="2023-01-06T17:45:21.861" v="1629" actId="962"/>
          <ac:picMkLst>
            <pc:docMk/>
            <pc:sldMk cId="2287908261" sldId="309"/>
            <ac:picMk id="5" creationId="{C9FC0A53-AB84-1413-3E5F-7AF3660007CB}"/>
          </ac:picMkLst>
        </pc:picChg>
      </pc:sldChg>
      <pc:sldChg chg="addSp delSp modSp new mod ord">
        <pc:chgData name="Grant Pike" userId="c893a94c3caa630b" providerId="LiveId" clId="{2EBD375B-FD52-48DF-88CF-C21E2CB902E9}" dt="2023-01-06T17:49:18.927" v="1671"/>
        <pc:sldMkLst>
          <pc:docMk/>
          <pc:sldMk cId="1744490230" sldId="310"/>
        </pc:sldMkLst>
        <pc:spChg chg="del">
          <ac:chgData name="Grant Pike" userId="c893a94c3caa630b" providerId="LiveId" clId="{2EBD375B-FD52-48DF-88CF-C21E2CB902E9}" dt="2023-01-06T17:44:32.417" v="1617" actId="478"/>
          <ac:spMkLst>
            <pc:docMk/>
            <pc:sldMk cId="1744490230" sldId="310"/>
            <ac:spMk id="2" creationId="{6F1BD5C9-FDE5-12AD-47EC-3C22D64B5B22}"/>
          </ac:spMkLst>
        </pc:spChg>
        <pc:spChg chg="del">
          <ac:chgData name="Grant Pike" userId="c893a94c3caa630b" providerId="LiveId" clId="{2EBD375B-FD52-48DF-88CF-C21E2CB902E9}" dt="2023-01-06T17:44:28.271" v="1614" actId="931"/>
          <ac:spMkLst>
            <pc:docMk/>
            <pc:sldMk cId="1744490230" sldId="310"/>
            <ac:spMk id="3" creationId="{57B2C979-E2D6-CD53-6FD1-DA2007F864E7}"/>
          </ac:spMkLst>
        </pc:spChg>
        <pc:picChg chg="add mod">
          <ac:chgData name="Grant Pike" userId="c893a94c3caa630b" providerId="LiveId" clId="{2EBD375B-FD52-48DF-88CF-C21E2CB902E9}" dt="2023-01-06T17:44:42.109" v="1621" actId="962"/>
          <ac:picMkLst>
            <pc:docMk/>
            <pc:sldMk cId="1744490230" sldId="310"/>
            <ac:picMk id="5" creationId="{CECA384C-E54B-F1BB-5F60-95540451721D}"/>
          </ac:picMkLst>
        </pc:picChg>
      </pc:sldChg>
      <pc:sldChg chg="addSp delSp modSp new mod ord setBg">
        <pc:chgData name="Grant Pike" userId="c893a94c3caa630b" providerId="LiveId" clId="{2EBD375B-FD52-48DF-88CF-C21E2CB902E9}" dt="2023-01-06T17:49:57.230" v="1677"/>
        <pc:sldMkLst>
          <pc:docMk/>
          <pc:sldMk cId="2152258567" sldId="311"/>
        </pc:sldMkLst>
        <pc:spChg chg="del">
          <ac:chgData name="Grant Pike" userId="c893a94c3caa630b" providerId="LiveId" clId="{2EBD375B-FD52-48DF-88CF-C21E2CB902E9}" dt="2023-01-06T17:45:55.034" v="1633" actId="478"/>
          <ac:spMkLst>
            <pc:docMk/>
            <pc:sldMk cId="2152258567" sldId="311"/>
            <ac:spMk id="2" creationId="{72DE72F4-D214-0199-B810-11D6FD6A6702}"/>
          </ac:spMkLst>
        </pc:spChg>
        <pc:spChg chg="del">
          <ac:chgData name="Grant Pike" userId="c893a94c3caa630b" providerId="LiveId" clId="{2EBD375B-FD52-48DF-88CF-C21E2CB902E9}" dt="2023-01-06T17:45:52.019" v="1630" actId="931"/>
          <ac:spMkLst>
            <pc:docMk/>
            <pc:sldMk cId="2152258567" sldId="311"/>
            <ac:spMk id="3" creationId="{CBCB4D65-2868-CEA7-F169-01F2BD9FF6B6}"/>
          </ac:spMkLst>
        </pc:spChg>
        <pc:spChg chg="add">
          <ac:chgData name="Grant Pike" userId="c893a94c3caa630b" providerId="LiveId" clId="{2EBD375B-FD52-48DF-88CF-C21E2CB902E9}" dt="2023-01-06T17:46:09.519" v="1637" actId="26606"/>
          <ac:spMkLst>
            <pc:docMk/>
            <pc:sldMk cId="2152258567" sldId="311"/>
            <ac:spMk id="22" creationId="{03E8462A-FEBA-4848-81CC-3F8DA3E477BE}"/>
          </ac:spMkLst>
        </pc:spChg>
        <pc:spChg chg="add">
          <ac:chgData name="Grant Pike" userId="c893a94c3caa630b" providerId="LiveId" clId="{2EBD375B-FD52-48DF-88CF-C21E2CB902E9}" dt="2023-01-06T17:46:09.519" v="1637" actId="26606"/>
          <ac:spMkLst>
            <pc:docMk/>
            <pc:sldMk cId="2152258567" sldId="311"/>
            <ac:spMk id="35" creationId="{7941F9B1-B01B-4A84-89D9-B169AEB4E456}"/>
          </ac:spMkLst>
        </pc:spChg>
        <pc:grpChg chg="add">
          <ac:chgData name="Grant Pike" userId="c893a94c3caa630b" providerId="LiveId" clId="{2EBD375B-FD52-48DF-88CF-C21E2CB902E9}" dt="2023-01-06T17:46:09.519" v="1637" actId="26606"/>
          <ac:grpSpMkLst>
            <pc:docMk/>
            <pc:sldMk cId="2152258567" sldId="311"/>
            <ac:grpSpMk id="10" creationId="{609316A9-990D-4EC3-A671-70EE5C1493A4}"/>
          </ac:grpSpMkLst>
        </pc:grpChg>
        <pc:grpChg chg="add">
          <ac:chgData name="Grant Pike" userId="c893a94c3caa630b" providerId="LiveId" clId="{2EBD375B-FD52-48DF-88CF-C21E2CB902E9}" dt="2023-01-06T17:46:09.519" v="1637" actId="26606"/>
          <ac:grpSpMkLst>
            <pc:docMk/>
            <pc:sldMk cId="2152258567" sldId="311"/>
            <ac:grpSpMk id="24" creationId="{2109F83F-40FE-4DB3-84CC-09FB3340D06D}"/>
          </ac:grpSpMkLst>
        </pc:grpChg>
        <pc:picChg chg="add mod">
          <ac:chgData name="Grant Pike" userId="c893a94c3caa630b" providerId="LiveId" clId="{2EBD375B-FD52-48DF-88CF-C21E2CB902E9}" dt="2023-01-06T17:46:14.934" v="1640" actId="962"/>
          <ac:picMkLst>
            <pc:docMk/>
            <pc:sldMk cId="2152258567" sldId="311"/>
            <ac:picMk id="5" creationId="{EB59E4C3-1C8A-9C44-71B2-10BC29A33651}"/>
          </ac:picMkLst>
        </pc:picChg>
      </pc:sldChg>
      <pc:sldChg chg="addSp delSp modSp new mod ord setBg">
        <pc:chgData name="Grant Pike" userId="c893a94c3caa630b" providerId="LiveId" clId="{2EBD375B-FD52-48DF-88CF-C21E2CB902E9}" dt="2023-01-06T17:50:02.884" v="1679"/>
        <pc:sldMkLst>
          <pc:docMk/>
          <pc:sldMk cId="1397578041" sldId="312"/>
        </pc:sldMkLst>
        <pc:spChg chg="del mod">
          <ac:chgData name="Grant Pike" userId="c893a94c3caa630b" providerId="LiveId" clId="{2EBD375B-FD52-48DF-88CF-C21E2CB902E9}" dt="2023-01-06T17:47:08.018" v="1650" actId="478"/>
          <ac:spMkLst>
            <pc:docMk/>
            <pc:sldMk cId="1397578041" sldId="312"/>
            <ac:spMk id="2" creationId="{6BDC49E4-311D-C65F-0C8A-1CC777C39A7A}"/>
          </ac:spMkLst>
        </pc:spChg>
        <pc:spChg chg="del">
          <ac:chgData name="Grant Pike" userId="c893a94c3caa630b" providerId="LiveId" clId="{2EBD375B-FD52-48DF-88CF-C21E2CB902E9}" dt="2023-01-06T17:46:27.224" v="1641" actId="931"/>
          <ac:spMkLst>
            <pc:docMk/>
            <pc:sldMk cId="1397578041" sldId="312"/>
            <ac:spMk id="3" creationId="{2642C312-DD31-5F58-C180-D216F3DF87EC}"/>
          </ac:spMkLst>
        </pc:spChg>
        <pc:spChg chg="add del">
          <ac:chgData name="Grant Pike" userId="c893a94c3caa630b" providerId="LiveId" clId="{2EBD375B-FD52-48DF-88CF-C21E2CB902E9}" dt="2023-01-06T17:46:47.145" v="1645" actId="931"/>
          <ac:spMkLst>
            <pc:docMk/>
            <pc:sldMk cId="1397578041" sldId="312"/>
            <ac:spMk id="9" creationId="{D01A597C-0F78-2F2E-A8D0-2FF5642EEA46}"/>
          </ac:spMkLst>
        </pc:spChg>
        <pc:spChg chg="add">
          <ac:chgData name="Grant Pike" userId="c893a94c3caa630b" providerId="LiveId" clId="{2EBD375B-FD52-48DF-88CF-C21E2CB902E9}" dt="2023-01-06T17:47:12.532" v="1651" actId="26606"/>
          <ac:spMkLst>
            <pc:docMk/>
            <pc:sldMk cId="1397578041" sldId="312"/>
            <ac:spMk id="24" creationId="{7459C506-5F4B-4B75-9218-C7C3F87FA8D3}"/>
          </ac:spMkLst>
        </pc:spChg>
        <pc:spChg chg="add">
          <ac:chgData name="Grant Pike" userId="c893a94c3caa630b" providerId="LiveId" clId="{2EBD375B-FD52-48DF-88CF-C21E2CB902E9}" dt="2023-01-06T17:47:12.532" v="1651" actId="26606"/>
          <ac:spMkLst>
            <pc:docMk/>
            <pc:sldMk cId="1397578041" sldId="312"/>
            <ac:spMk id="37" creationId="{4E74DA95-CD7A-4D5E-9D27-67A759CE708D}"/>
          </ac:spMkLst>
        </pc:spChg>
        <pc:grpChg chg="add">
          <ac:chgData name="Grant Pike" userId="c893a94c3caa630b" providerId="LiveId" clId="{2EBD375B-FD52-48DF-88CF-C21E2CB902E9}" dt="2023-01-06T17:47:12.532" v="1651" actId="26606"/>
          <ac:grpSpMkLst>
            <pc:docMk/>
            <pc:sldMk cId="1397578041" sldId="312"/>
            <ac:grpSpMk id="12" creationId="{7664F850-BA8B-47AE-B11A-225CAB8969F1}"/>
          </ac:grpSpMkLst>
        </pc:grpChg>
        <pc:grpChg chg="add">
          <ac:chgData name="Grant Pike" userId="c893a94c3caa630b" providerId="LiveId" clId="{2EBD375B-FD52-48DF-88CF-C21E2CB902E9}" dt="2023-01-06T17:47:12.532" v="1651" actId="26606"/>
          <ac:grpSpMkLst>
            <pc:docMk/>
            <pc:sldMk cId="1397578041" sldId="312"/>
            <ac:grpSpMk id="26" creationId="{BC659EEB-C3AE-4544-8263-417009DCDF41}"/>
          </ac:grpSpMkLst>
        </pc:grpChg>
        <pc:picChg chg="add mod">
          <ac:chgData name="Grant Pike" userId="c893a94c3caa630b" providerId="LiveId" clId="{2EBD375B-FD52-48DF-88CF-C21E2CB902E9}" dt="2023-01-06T17:47:48.006" v="1659" actId="1076"/>
          <ac:picMkLst>
            <pc:docMk/>
            <pc:sldMk cId="1397578041" sldId="312"/>
            <ac:picMk id="5" creationId="{24CDBD80-F9C5-D8AC-3DD1-4311F208CE7B}"/>
          </ac:picMkLst>
        </pc:picChg>
        <pc:picChg chg="add mod ord">
          <ac:chgData name="Grant Pike" userId="c893a94c3caa630b" providerId="LiveId" clId="{2EBD375B-FD52-48DF-88CF-C21E2CB902E9}" dt="2023-01-06T17:47:20.111" v="1653" actId="1076"/>
          <ac:picMkLst>
            <pc:docMk/>
            <pc:sldMk cId="1397578041" sldId="312"/>
            <ac:picMk id="7" creationId="{2EE8A800-4827-815B-EBD9-1E45C350AE93}"/>
          </ac:picMkLst>
        </pc:picChg>
        <pc:cxnChg chg="add">
          <ac:chgData name="Grant Pike" userId="c893a94c3caa630b" providerId="LiveId" clId="{2EBD375B-FD52-48DF-88CF-C21E2CB902E9}" dt="2023-01-06T17:47:12.532" v="1651" actId="26606"/>
          <ac:cxnSpMkLst>
            <pc:docMk/>
            <pc:sldMk cId="1397578041" sldId="312"/>
            <ac:cxnSpMk id="39" creationId="{14AA3B5C-0C55-4FFF-9C45-8F9F7C074A4E}"/>
          </ac:cxnSpMkLst>
        </pc:cxnChg>
      </pc:sldChg>
      <pc:sldChg chg="addSp delSp modSp new mod ord setBg">
        <pc:chgData name="Grant Pike" userId="c893a94c3caa630b" providerId="LiveId" clId="{2EBD375B-FD52-48DF-88CF-C21E2CB902E9}" dt="2023-01-06T17:49:39.344" v="1673"/>
        <pc:sldMkLst>
          <pc:docMk/>
          <pc:sldMk cId="3520364775" sldId="313"/>
        </pc:sldMkLst>
        <pc:spChg chg="del mod">
          <ac:chgData name="Grant Pike" userId="c893a94c3caa630b" providerId="LiveId" clId="{2EBD375B-FD52-48DF-88CF-C21E2CB902E9}" dt="2023-01-06T17:48:02.023" v="1663" actId="478"/>
          <ac:spMkLst>
            <pc:docMk/>
            <pc:sldMk cId="3520364775" sldId="313"/>
            <ac:spMk id="2" creationId="{D73E29C0-28A7-3FF0-5AC7-516DBC45F0CF}"/>
          </ac:spMkLst>
        </pc:spChg>
        <pc:spChg chg="del">
          <ac:chgData name="Grant Pike" userId="c893a94c3caa630b" providerId="LiveId" clId="{2EBD375B-FD52-48DF-88CF-C21E2CB902E9}" dt="2023-01-06T17:47:59.868" v="1660" actId="931"/>
          <ac:spMkLst>
            <pc:docMk/>
            <pc:sldMk cId="3520364775" sldId="313"/>
            <ac:spMk id="3" creationId="{F25994B4-50E4-3AFA-4418-197B9325CA9C}"/>
          </ac:spMkLst>
        </pc:spChg>
        <pc:spChg chg="add">
          <ac:chgData name="Grant Pike" userId="c893a94c3caa630b" providerId="LiveId" clId="{2EBD375B-FD52-48DF-88CF-C21E2CB902E9}" dt="2023-01-06T17:48:13.495" v="1664" actId="26606"/>
          <ac:spMkLst>
            <pc:docMk/>
            <pc:sldMk cId="3520364775" sldId="313"/>
            <ac:spMk id="22" creationId="{03E8462A-FEBA-4848-81CC-3F8DA3E477BE}"/>
          </ac:spMkLst>
        </pc:spChg>
        <pc:spChg chg="add">
          <ac:chgData name="Grant Pike" userId="c893a94c3caa630b" providerId="LiveId" clId="{2EBD375B-FD52-48DF-88CF-C21E2CB902E9}" dt="2023-01-06T17:48:13.495" v="1664" actId="26606"/>
          <ac:spMkLst>
            <pc:docMk/>
            <pc:sldMk cId="3520364775" sldId="313"/>
            <ac:spMk id="35" creationId="{7941F9B1-B01B-4A84-89D9-B169AEB4E456}"/>
          </ac:spMkLst>
        </pc:spChg>
        <pc:grpChg chg="add">
          <ac:chgData name="Grant Pike" userId="c893a94c3caa630b" providerId="LiveId" clId="{2EBD375B-FD52-48DF-88CF-C21E2CB902E9}" dt="2023-01-06T17:48:13.495" v="1664" actId="26606"/>
          <ac:grpSpMkLst>
            <pc:docMk/>
            <pc:sldMk cId="3520364775" sldId="313"/>
            <ac:grpSpMk id="10" creationId="{609316A9-990D-4EC3-A671-70EE5C1493A4}"/>
          </ac:grpSpMkLst>
        </pc:grpChg>
        <pc:grpChg chg="add">
          <ac:chgData name="Grant Pike" userId="c893a94c3caa630b" providerId="LiveId" clId="{2EBD375B-FD52-48DF-88CF-C21E2CB902E9}" dt="2023-01-06T17:48:13.495" v="1664" actId="26606"/>
          <ac:grpSpMkLst>
            <pc:docMk/>
            <pc:sldMk cId="3520364775" sldId="313"/>
            <ac:grpSpMk id="24" creationId="{2109F83F-40FE-4DB3-84CC-09FB3340D06D}"/>
          </ac:grpSpMkLst>
        </pc:grpChg>
        <pc:picChg chg="add mod">
          <ac:chgData name="Grant Pike" userId="c893a94c3caa630b" providerId="LiveId" clId="{2EBD375B-FD52-48DF-88CF-C21E2CB902E9}" dt="2023-01-06T17:48:20.121" v="1666" actId="14100"/>
          <ac:picMkLst>
            <pc:docMk/>
            <pc:sldMk cId="3520364775" sldId="313"/>
            <ac:picMk id="5" creationId="{731048AB-A223-47B6-6B6D-5F9128522B49}"/>
          </ac:picMkLst>
        </pc:picChg>
      </pc:sldChg>
      <pc:sldMasterChg chg="setBg modSldLayout">
        <pc:chgData name="Grant Pike" userId="c893a94c3caa630b" providerId="LiveId" clId="{2EBD375B-FD52-48DF-88CF-C21E2CB902E9}" dt="2023-01-05T14:54:47.891" v="9"/>
        <pc:sldMasterMkLst>
          <pc:docMk/>
          <pc:sldMasterMk cId="1623429117" sldId="2147483684"/>
        </pc:sldMasterMkLst>
        <pc:sldLayoutChg chg="setBg">
          <pc:chgData name="Grant Pike" userId="c893a94c3caa630b" providerId="LiveId" clId="{2EBD375B-FD52-48DF-88CF-C21E2CB902E9}" dt="2023-01-05T14:54:47.891" v="9"/>
          <pc:sldLayoutMkLst>
            <pc:docMk/>
            <pc:sldMasterMk cId="1623429117" sldId="2147483684"/>
            <pc:sldLayoutMk cId="450736482" sldId="2147483685"/>
          </pc:sldLayoutMkLst>
        </pc:sldLayoutChg>
        <pc:sldLayoutChg chg="setBg">
          <pc:chgData name="Grant Pike" userId="c893a94c3caa630b" providerId="LiveId" clId="{2EBD375B-FD52-48DF-88CF-C21E2CB902E9}" dt="2023-01-05T14:54:47.891" v="9"/>
          <pc:sldLayoutMkLst>
            <pc:docMk/>
            <pc:sldMasterMk cId="1623429117" sldId="2147483684"/>
            <pc:sldLayoutMk cId="485999233" sldId="2147483686"/>
          </pc:sldLayoutMkLst>
        </pc:sldLayoutChg>
        <pc:sldLayoutChg chg="setBg">
          <pc:chgData name="Grant Pike" userId="c893a94c3caa630b" providerId="LiveId" clId="{2EBD375B-FD52-48DF-88CF-C21E2CB902E9}" dt="2023-01-05T14:54:47.891" v="9"/>
          <pc:sldLayoutMkLst>
            <pc:docMk/>
            <pc:sldMasterMk cId="1623429117" sldId="2147483684"/>
            <pc:sldLayoutMk cId="481385021" sldId="2147483687"/>
          </pc:sldLayoutMkLst>
        </pc:sldLayoutChg>
        <pc:sldLayoutChg chg="setBg">
          <pc:chgData name="Grant Pike" userId="c893a94c3caa630b" providerId="LiveId" clId="{2EBD375B-FD52-48DF-88CF-C21E2CB902E9}" dt="2023-01-05T14:54:47.891" v="9"/>
          <pc:sldLayoutMkLst>
            <pc:docMk/>
            <pc:sldMasterMk cId="1623429117" sldId="2147483684"/>
            <pc:sldLayoutMk cId="3837116347" sldId="2147483688"/>
          </pc:sldLayoutMkLst>
        </pc:sldLayoutChg>
        <pc:sldLayoutChg chg="setBg">
          <pc:chgData name="Grant Pike" userId="c893a94c3caa630b" providerId="LiveId" clId="{2EBD375B-FD52-48DF-88CF-C21E2CB902E9}" dt="2023-01-05T14:54:47.891" v="9"/>
          <pc:sldLayoutMkLst>
            <pc:docMk/>
            <pc:sldMasterMk cId="1623429117" sldId="2147483684"/>
            <pc:sldLayoutMk cId="3381654996" sldId="2147483689"/>
          </pc:sldLayoutMkLst>
        </pc:sldLayoutChg>
        <pc:sldLayoutChg chg="setBg">
          <pc:chgData name="Grant Pike" userId="c893a94c3caa630b" providerId="LiveId" clId="{2EBD375B-FD52-48DF-88CF-C21E2CB902E9}" dt="2023-01-05T14:54:47.891" v="9"/>
          <pc:sldLayoutMkLst>
            <pc:docMk/>
            <pc:sldMasterMk cId="1623429117" sldId="2147483684"/>
            <pc:sldLayoutMk cId="225708371" sldId="2147483690"/>
          </pc:sldLayoutMkLst>
        </pc:sldLayoutChg>
        <pc:sldLayoutChg chg="setBg">
          <pc:chgData name="Grant Pike" userId="c893a94c3caa630b" providerId="LiveId" clId="{2EBD375B-FD52-48DF-88CF-C21E2CB902E9}" dt="2023-01-05T14:54:47.891" v="9"/>
          <pc:sldLayoutMkLst>
            <pc:docMk/>
            <pc:sldMasterMk cId="1623429117" sldId="2147483684"/>
            <pc:sldLayoutMk cId="3929312632" sldId="2147483691"/>
          </pc:sldLayoutMkLst>
        </pc:sldLayoutChg>
        <pc:sldLayoutChg chg="setBg">
          <pc:chgData name="Grant Pike" userId="c893a94c3caa630b" providerId="LiveId" clId="{2EBD375B-FD52-48DF-88CF-C21E2CB902E9}" dt="2023-01-05T14:54:47.891" v="9"/>
          <pc:sldLayoutMkLst>
            <pc:docMk/>
            <pc:sldMasterMk cId="1623429117" sldId="2147483684"/>
            <pc:sldLayoutMk cId="652462252" sldId="2147483692"/>
          </pc:sldLayoutMkLst>
        </pc:sldLayoutChg>
        <pc:sldLayoutChg chg="setBg">
          <pc:chgData name="Grant Pike" userId="c893a94c3caa630b" providerId="LiveId" clId="{2EBD375B-FD52-48DF-88CF-C21E2CB902E9}" dt="2023-01-05T14:54:47.891" v="9"/>
          <pc:sldLayoutMkLst>
            <pc:docMk/>
            <pc:sldMasterMk cId="1623429117" sldId="2147483684"/>
            <pc:sldLayoutMk cId="2366200428" sldId="2147483693"/>
          </pc:sldLayoutMkLst>
        </pc:sldLayoutChg>
        <pc:sldLayoutChg chg="setBg">
          <pc:chgData name="Grant Pike" userId="c893a94c3caa630b" providerId="LiveId" clId="{2EBD375B-FD52-48DF-88CF-C21E2CB902E9}" dt="2023-01-05T14:54:47.891" v="9"/>
          <pc:sldLayoutMkLst>
            <pc:docMk/>
            <pc:sldMasterMk cId="1623429117" sldId="2147483684"/>
            <pc:sldLayoutMk cId="2339130042" sldId="2147483694"/>
          </pc:sldLayoutMkLst>
        </pc:sldLayoutChg>
        <pc:sldLayoutChg chg="setBg">
          <pc:chgData name="Grant Pike" userId="c893a94c3caa630b" providerId="LiveId" clId="{2EBD375B-FD52-48DF-88CF-C21E2CB902E9}" dt="2023-01-05T14:54:47.891" v="9"/>
          <pc:sldLayoutMkLst>
            <pc:docMk/>
            <pc:sldMasterMk cId="1623429117" sldId="2147483684"/>
            <pc:sldLayoutMk cId="4085930117" sldId="2147483695"/>
          </pc:sldLayoutMkLst>
        </pc:sldLayoutChg>
        <pc:sldLayoutChg chg="setBg">
          <pc:chgData name="Grant Pike" userId="c893a94c3caa630b" providerId="LiveId" clId="{2EBD375B-FD52-48DF-88CF-C21E2CB902E9}" dt="2023-01-05T14:54:47.891" v="9"/>
          <pc:sldLayoutMkLst>
            <pc:docMk/>
            <pc:sldMasterMk cId="1623429117" sldId="2147483684"/>
            <pc:sldLayoutMk cId="3106572189" sldId="2147483696"/>
          </pc:sldLayoutMkLst>
        </pc:sldLayoutChg>
        <pc:sldLayoutChg chg="setBg">
          <pc:chgData name="Grant Pike" userId="c893a94c3caa630b" providerId="LiveId" clId="{2EBD375B-FD52-48DF-88CF-C21E2CB902E9}" dt="2023-01-05T14:54:47.891" v="9"/>
          <pc:sldLayoutMkLst>
            <pc:docMk/>
            <pc:sldMasterMk cId="1623429117" sldId="2147483684"/>
            <pc:sldLayoutMk cId="680624877" sldId="2147483697"/>
          </pc:sldLayoutMkLst>
        </pc:sldLayoutChg>
        <pc:sldLayoutChg chg="setBg">
          <pc:chgData name="Grant Pike" userId="c893a94c3caa630b" providerId="LiveId" clId="{2EBD375B-FD52-48DF-88CF-C21E2CB902E9}" dt="2023-01-05T14:54:47.891" v="9"/>
          <pc:sldLayoutMkLst>
            <pc:docMk/>
            <pc:sldMasterMk cId="1623429117" sldId="2147483684"/>
            <pc:sldLayoutMk cId="4094454186" sldId="2147483698"/>
          </pc:sldLayoutMkLst>
        </pc:sldLayoutChg>
        <pc:sldLayoutChg chg="setBg">
          <pc:chgData name="Grant Pike" userId="c893a94c3caa630b" providerId="LiveId" clId="{2EBD375B-FD52-48DF-88CF-C21E2CB902E9}" dt="2023-01-05T14:54:47.891" v="9"/>
          <pc:sldLayoutMkLst>
            <pc:docMk/>
            <pc:sldMasterMk cId="1623429117" sldId="2147483684"/>
            <pc:sldLayoutMk cId="3003913629" sldId="2147483699"/>
          </pc:sldLayoutMkLst>
        </pc:sldLayoutChg>
        <pc:sldLayoutChg chg="setBg">
          <pc:chgData name="Grant Pike" userId="c893a94c3caa630b" providerId="LiveId" clId="{2EBD375B-FD52-48DF-88CF-C21E2CB902E9}" dt="2023-01-05T14:54:47.891" v="9"/>
          <pc:sldLayoutMkLst>
            <pc:docMk/>
            <pc:sldMasterMk cId="1623429117" sldId="2147483684"/>
            <pc:sldLayoutMk cId="675903891" sldId="214748370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74FA60-B86B-4794-A2B3-37C8FE16E27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8272772-5D1C-4C81-AD71-500195F34C07}">
      <dgm:prSet/>
      <dgm:spPr/>
      <dgm:t>
        <a:bodyPr/>
        <a:lstStyle/>
        <a:p>
          <a:r>
            <a:rPr lang="en-US" b="1" dirty="0"/>
            <a:t>Goal: </a:t>
          </a:r>
        </a:p>
        <a:p>
          <a:r>
            <a:rPr lang="en-US" dirty="0"/>
            <a:t>Participants will go through LGBTQ+ training to increase knowledge and awareness around this population</a:t>
          </a:r>
        </a:p>
      </dgm:t>
    </dgm:pt>
    <dgm:pt modelId="{445B3602-F8CF-4F0A-9D7A-BD729416149F}" type="parTrans" cxnId="{0967F6B0-192D-4C95-B53A-576DB6175404}">
      <dgm:prSet/>
      <dgm:spPr/>
      <dgm:t>
        <a:bodyPr/>
        <a:lstStyle/>
        <a:p>
          <a:endParaRPr lang="en-US"/>
        </a:p>
      </dgm:t>
    </dgm:pt>
    <dgm:pt modelId="{85C874EC-672F-4ECA-AB4D-3489DC60EE1E}" type="sibTrans" cxnId="{0967F6B0-192D-4C95-B53A-576DB6175404}">
      <dgm:prSet/>
      <dgm:spPr/>
      <dgm:t>
        <a:bodyPr/>
        <a:lstStyle/>
        <a:p>
          <a:endParaRPr lang="en-US"/>
        </a:p>
      </dgm:t>
    </dgm:pt>
    <dgm:pt modelId="{6B97524D-28CD-4908-92D6-E9BB40711D66}">
      <dgm:prSet/>
      <dgm:spPr/>
      <dgm:t>
        <a:bodyPr/>
        <a:lstStyle/>
        <a:p>
          <a:r>
            <a:rPr lang="en-US" b="1" dirty="0"/>
            <a:t>Objective: </a:t>
          </a:r>
        </a:p>
        <a:p>
          <a:r>
            <a:rPr lang="en-US" dirty="0"/>
            <a:t>To bring a deeper understanding to clinical/behavioral health setting</a:t>
          </a:r>
        </a:p>
      </dgm:t>
    </dgm:pt>
    <dgm:pt modelId="{CE931502-34C7-4974-8D2C-64C80A8A9703}" type="parTrans" cxnId="{F909A2C2-82E2-4E1C-935E-3AE798D5E68B}">
      <dgm:prSet/>
      <dgm:spPr/>
      <dgm:t>
        <a:bodyPr/>
        <a:lstStyle/>
        <a:p>
          <a:endParaRPr lang="en-US"/>
        </a:p>
      </dgm:t>
    </dgm:pt>
    <dgm:pt modelId="{C03B590A-854B-4D63-811A-A5BEB6BCC00D}" type="sibTrans" cxnId="{F909A2C2-82E2-4E1C-935E-3AE798D5E68B}">
      <dgm:prSet/>
      <dgm:spPr/>
      <dgm:t>
        <a:bodyPr/>
        <a:lstStyle/>
        <a:p>
          <a:endParaRPr lang="en-US"/>
        </a:p>
      </dgm:t>
    </dgm:pt>
    <dgm:pt modelId="{E63CD2AD-1646-4D75-885D-984F22DB5EE3}">
      <dgm:prSet/>
      <dgm:spPr/>
      <dgm:t>
        <a:bodyPr/>
        <a:lstStyle/>
        <a:p>
          <a:r>
            <a:rPr lang="en-US" b="1" dirty="0"/>
            <a:t>Purpose: </a:t>
          </a:r>
        </a:p>
        <a:p>
          <a:r>
            <a:rPr lang="en-US" dirty="0"/>
            <a:t>To give participants a better understanding of LGBTQ+ identities and bring this into patient care</a:t>
          </a:r>
        </a:p>
      </dgm:t>
    </dgm:pt>
    <dgm:pt modelId="{CE7F24A9-9EAE-45C4-AFB7-150F9427B45A}" type="sibTrans" cxnId="{ACB91299-79E4-4185-9215-15E4167DF073}">
      <dgm:prSet/>
      <dgm:spPr/>
      <dgm:t>
        <a:bodyPr/>
        <a:lstStyle/>
        <a:p>
          <a:endParaRPr lang="en-US"/>
        </a:p>
      </dgm:t>
    </dgm:pt>
    <dgm:pt modelId="{F6CE3EA4-BC27-4639-A1F9-0FEFE2135C64}" type="parTrans" cxnId="{ACB91299-79E4-4185-9215-15E4167DF073}">
      <dgm:prSet/>
      <dgm:spPr/>
      <dgm:t>
        <a:bodyPr/>
        <a:lstStyle/>
        <a:p>
          <a:endParaRPr lang="en-US"/>
        </a:p>
      </dgm:t>
    </dgm:pt>
    <dgm:pt modelId="{A9BBAF41-76CE-4372-B66F-A1997B9B2020}" type="pres">
      <dgm:prSet presAssocID="{F474FA60-B86B-4794-A2B3-37C8FE16E27A}" presName="linear" presStyleCnt="0">
        <dgm:presLayoutVars>
          <dgm:animLvl val="lvl"/>
          <dgm:resizeHandles val="exact"/>
        </dgm:presLayoutVars>
      </dgm:prSet>
      <dgm:spPr/>
    </dgm:pt>
    <dgm:pt modelId="{822FF3CE-2C7B-4AB5-8139-8B4EF275E031}" type="pres">
      <dgm:prSet presAssocID="{E63CD2AD-1646-4D75-885D-984F22DB5EE3}" presName="parentText" presStyleLbl="node1" presStyleIdx="0" presStyleCnt="3">
        <dgm:presLayoutVars>
          <dgm:chMax val="0"/>
          <dgm:bulletEnabled val="1"/>
        </dgm:presLayoutVars>
      </dgm:prSet>
      <dgm:spPr/>
    </dgm:pt>
    <dgm:pt modelId="{D95FF941-0365-4573-87C6-618B1F723D5E}" type="pres">
      <dgm:prSet presAssocID="{CE7F24A9-9EAE-45C4-AFB7-150F9427B45A}" presName="spacer" presStyleCnt="0"/>
      <dgm:spPr/>
    </dgm:pt>
    <dgm:pt modelId="{3210C72E-8E0B-417A-A99C-A9126BBC98F5}" type="pres">
      <dgm:prSet presAssocID="{08272772-5D1C-4C81-AD71-500195F34C07}" presName="parentText" presStyleLbl="node1" presStyleIdx="1" presStyleCnt="3">
        <dgm:presLayoutVars>
          <dgm:chMax val="0"/>
          <dgm:bulletEnabled val="1"/>
        </dgm:presLayoutVars>
      </dgm:prSet>
      <dgm:spPr/>
    </dgm:pt>
    <dgm:pt modelId="{35B59FD0-DF83-48FA-9ACB-8E78762DCA0D}" type="pres">
      <dgm:prSet presAssocID="{85C874EC-672F-4ECA-AB4D-3489DC60EE1E}" presName="spacer" presStyleCnt="0"/>
      <dgm:spPr/>
    </dgm:pt>
    <dgm:pt modelId="{AA6F1474-DB0E-4B14-89D9-72ACA2AEBA22}" type="pres">
      <dgm:prSet presAssocID="{6B97524D-28CD-4908-92D6-E9BB40711D66}" presName="parentText" presStyleLbl="node1" presStyleIdx="2" presStyleCnt="3">
        <dgm:presLayoutVars>
          <dgm:chMax val="0"/>
          <dgm:bulletEnabled val="1"/>
        </dgm:presLayoutVars>
      </dgm:prSet>
      <dgm:spPr/>
    </dgm:pt>
  </dgm:ptLst>
  <dgm:cxnLst>
    <dgm:cxn modelId="{ABA2623B-84DE-4F58-9DB1-0E192644C48A}" type="presOf" srcId="{08272772-5D1C-4C81-AD71-500195F34C07}" destId="{3210C72E-8E0B-417A-A99C-A9126BBC98F5}" srcOrd="0" destOrd="0" presId="urn:microsoft.com/office/officeart/2005/8/layout/vList2"/>
    <dgm:cxn modelId="{3384D872-52B3-4ECF-A63A-BB782F0ED675}" type="presOf" srcId="{6B97524D-28CD-4908-92D6-E9BB40711D66}" destId="{AA6F1474-DB0E-4B14-89D9-72ACA2AEBA22}" srcOrd="0" destOrd="0" presId="urn:microsoft.com/office/officeart/2005/8/layout/vList2"/>
    <dgm:cxn modelId="{ACB91299-79E4-4185-9215-15E4167DF073}" srcId="{F474FA60-B86B-4794-A2B3-37C8FE16E27A}" destId="{E63CD2AD-1646-4D75-885D-984F22DB5EE3}" srcOrd="0" destOrd="0" parTransId="{F6CE3EA4-BC27-4639-A1F9-0FEFE2135C64}" sibTransId="{CE7F24A9-9EAE-45C4-AFB7-150F9427B45A}"/>
    <dgm:cxn modelId="{8D6CF0A4-A8AB-48D1-8295-CA7251AF3836}" type="presOf" srcId="{E63CD2AD-1646-4D75-885D-984F22DB5EE3}" destId="{822FF3CE-2C7B-4AB5-8139-8B4EF275E031}" srcOrd="0" destOrd="0" presId="urn:microsoft.com/office/officeart/2005/8/layout/vList2"/>
    <dgm:cxn modelId="{0967F6B0-192D-4C95-B53A-576DB6175404}" srcId="{F474FA60-B86B-4794-A2B3-37C8FE16E27A}" destId="{08272772-5D1C-4C81-AD71-500195F34C07}" srcOrd="1" destOrd="0" parTransId="{445B3602-F8CF-4F0A-9D7A-BD729416149F}" sibTransId="{85C874EC-672F-4ECA-AB4D-3489DC60EE1E}"/>
    <dgm:cxn modelId="{F909A2C2-82E2-4E1C-935E-3AE798D5E68B}" srcId="{F474FA60-B86B-4794-A2B3-37C8FE16E27A}" destId="{6B97524D-28CD-4908-92D6-E9BB40711D66}" srcOrd="2" destOrd="0" parTransId="{CE931502-34C7-4974-8D2C-64C80A8A9703}" sibTransId="{C03B590A-854B-4D63-811A-A5BEB6BCC00D}"/>
    <dgm:cxn modelId="{BC7738F3-3F06-47EC-988B-B030CB708CDF}" type="presOf" srcId="{F474FA60-B86B-4794-A2B3-37C8FE16E27A}" destId="{A9BBAF41-76CE-4372-B66F-A1997B9B2020}" srcOrd="0" destOrd="0" presId="urn:microsoft.com/office/officeart/2005/8/layout/vList2"/>
    <dgm:cxn modelId="{BD1E200B-17FE-4B61-83B7-8E90E359D183}" type="presParOf" srcId="{A9BBAF41-76CE-4372-B66F-A1997B9B2020}" destId="{822FF3CE-2C7B-4AB5-8139-8B4EF275E031}" srcOrd="0" destOrd="0" presId="urn:microsoft.com/office/officeart/2005/8/layout/vList2"/>
    <dgm:cxn modelId="{11CBD54D-023C-41D9-85F5-03C7E5D6C9D8}" type="presParOf" srcId="{A9BBAF41-76CE-4372-B66F-A1997B9B2020}" destId="{D95FF941-0365-4573-87C6-618B1F723D5E}" srcOrd="1" destOrd="0" presId="urn:microsoft.com/office/officeart/2005/8/layout/vList2"/>
    <dgm:cxn modelId="{AE356FD4-C830-4DB4-8FF7-280C18C5E8A2}" type="presParOf" srcId="{A9BBAF41-76CE-4372-B66F-A1997B9B2020}" destId="{3210C72E-8E0B-417A-A99C-A9126BBC98F5}" srcOrd="2" destOrd="0" presId="urn:microsoft.com/office/officeart/2005/8/layout/vList2"/>
    <dgm:cxn modelId="{748ED9B6-F970-4312-BA28-E97CA895D9D5}" type="presParOf" srcId="{A9BBAF41-76CE-4372-B66F-A1997B9B2020}" destId="{35B59FD0-DF83-48FA-9ACB-8E78762DCA0D}" srcOrd="3" destOrd="0" presId="urn:microsoft.com/office/officeart/2005/8/layout/vList2"/>
    <dgm:cxn modelId="{BA61BBBB-82FE-45A5-9E47-97D9AD617C4A}" type="presParOf" srcId="{A9BBAF41-76CE-4372-B66F-A1997B9B2020}" destId="{AA6F1474-DB0E-4B14-89D9-72ACA2AEBA2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891A74-17D4-4536-9214-338854B609F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19CF9F0-FE5E-4F14-84BC-E2F6F201ACA9}">
      <dgm:prSet/>
      <dgm:spPr>
        <a:ln>
          <a:solidFill>
            <a:schemeClr val="accent3"/>
          </a:solidFill>
        </a:ln>
      </dgm:spPr>
      <dgm:t>
        <a:bodyPr/>
        <a:lstStyle/>
        <a:p>
          <a:r>
            <a:rPr lang="en-US" dirty="0"/>
            <a:t>Trust that children know who they are. When a Transgender or Nonbinary youth tells you who they are, believe them. When trust is established by a supportive person Transgender children can thrive and feel that they are important. </a:t>
          </a:r>
        </a:p>
      </dgm:t>
    </dgm:pt>
    <dgm:pt modelId="{1F2B37A9-D5E1-4D14-B7FE-39ECC7699061}" type="parTrans" cxnId="{9B3314B9-940F-4657-AF04-E9B3F4BD0E8C}">
      <dgm:prSet/>
      <dgm:spPr/>
      <dgm:t>
        <a:bodyPr/>
        <a:lstStyle/>
        <a:p>
          <a:endParaRPr lang="en-US"/>
        </a:p>
      </dgm:t>
    </dgm:pt>
    <dgm:pt modelId="{C7CFA62E-5879-46EE-A38C-4858D0EF9212}" type="sibTrans" cxnId="{9B3314B9-940F-4657-AF04-E9B3F4BD0E8C}">
      <dgm:prSet/>
      <dgm:spPr/>
      <dgm:t>
        <a:bodyPr/>
        <a:lstStyle/>
        <a:p>
          <a:endParaRPr lang="en-US"/>
        </a:p>
      </dgm:t>
    </dgm:pt>
    <dgm:pt modelId="{521D1FFC-D309-4F6A-AFD9-C52523F6D61B}">
      <dgm:prSet/>
      <dgm:spPr>
        <a:ln>
          <a:solidFill>
            <a:srgbClr val="FFFF00"/>
          </a:solidFill>
        </a:ln>
      </dgm:spPr>
      <dgm:t>
        <a:bodyPr/>
        <a:lstStyle/>
        <a:p>
          <a:r>
            <a:rPr lang="en-US" b="1" i="1"/>
            <a:t>To be a trustworthy supportive person requires little effort beyond authenticity and being present for a Transgender child.</a:t>
          </a:r>
          <a:endParaRPr lang="en-US"/>
        </a:p>
      </dgm:t>
    </dgm:pt>
    <dgm:pt modelId="{5C4F4C90-AE97-4586-8113-2905A2CBC39D}" type="parTrans" cxnId="{660FBE08-BCCC-4E88-A4F3-4BCEAD16D4CE}">
      <dgm:prSet/>
      <dgm:spPr/>
      <dgm:t>
        <a:bodyPr/>
        <a:lstStyle/>
        <a:p>
          <a:endParaRPr lang="en-US"/>
        </a:p>
      </dgm:t>
    </dgm:pt>
    <dgm:pt modelId="{A1AE502C-AFE0-48D0-AA27-1F7E109D09E2}" type="sibTrans" cxnId="{660FBE08-BCCC-4E88-A4F3-4BCEAD16D4CE}">
      <dgm:prSet/>
      <dgm:spPr/>
      <dgm:t>
        <a:bodyPr/>
        <a:lstStyle/>
        <a:p>
          <a:endParaRPr lang="en-US"/>
        </a:p>
      </dgm:t>
    </dgm:pt>
    <dgm:pt modelId="{BF36E331-E384-4786-8792-AA2D090A9A43}" type="pres">
      <dgm:prSet presAssocID="{17891A74-17D4-4536-9214-338854B609F1}" presName="hierChild1" presStyleCnt="0">
        <dgm:presLayoutVars>
          <dgm:chPref val="1"/>
          <dgm:dir/>
          <dgm:animOne val="branch"/>
          <dgm:animLvl val="lvl"/>
          <dgm:resizeHandles/>
        </dgm:presLayoutVars>
      </dgm:prSet>
      <dgm:spPr/>
    </dgm:pt>
    <dgm:pt modelId="{8FDDEA22-3B6E-4E52-9AAB-BD2BC3673E23}" type="pres">
      <dgm:prSet presAssocID="{B19CF9F0-FE5E-4F14-84BC-E2F6F201ACA9}" presName="hierRoot1" presStyleCnt="0"/>
      <dgm:spPr/>
    </dgm:pt>
    <dgm:pt modelId="{A4A96F00-C18A-4B04-A800-4B283AD009E8}" type="pres">
      <dgm:prSet presAssocID="{B19CF9F0-FE5E-4F14-84BC-E2F6F201ACA9}" presName="composite" presStyleCnt="0"/>
      <dgm:spPr/>
    </dgm:pt>
    <dgm:pt modelId="{58235584-FB73-4B3E-93FA-942A1C34580D}" type="pres">
      <dgm:prSet presAssocID="{B19CF9F0-FE5E-4F14-84BC-E2F6F201ACA9}" presName="background" presStyleLbl="node0" presStyleIdx="0" presStyleCnt="2"/>
      <dgm:spPr>
        <a:solidFill>
          <a:schemeClr val="accent3"/>
        </a:solidFill>
      </dgm:spPr>
    </dgm:pt>
    <dgm:pt modelId="{927F23F6-F2F7-4466-853E-31867E1039CD}" type="pres">
      <dgm:prSet presAssocID="{B19CF9F0-FE5E-4F14-84BC-E2F6F201ACA9}" presName="text" presStyleLbl="fgAcc0" presStyleIdx="0" presStyleCnt="2">
        <dgm:presLayoutVars>
          <dgm:chPref val="3"/>
        </dgm:presLayoutVars>
      </dgm:prSet>
      <dgm:spPr/>
    </dgm:pt>
    <dgm:pt modelId="{44F762B0-6684-445A-871B-2ED698C996AC}" type="pres">
      <dgm:prSet presAssocID="{B19CF9F0-FE5E-4F14-84BC-E2F6F201ACA9}" presName="hierChild2" presStyleCnt="0"/>
      <dgm:spPr/>
    </dgm:pt>
    <dgm:pt modelId="{E7C1A2D6-6F2E-4D49-827B-7DB9F8A0314F}" type="pres">
      <dgm:prSet presAssocID="{521D1FFC-D309-4F6A-AFD9-C52523F6D61B}" presName="hierRoot1" presStyleCnt="0"/>
      <dgm:spPr/>
    </dgm:pt>
    <dgm:pt modelId="{35ECFC82-9179-425D-BEAF-C077E4C0EAEA}" type="pres">
      <dgm:prSet presAssocID="{521D1FFC-D309-4F6A-AFD9-C52523F6D61B}" presName="composite" presStyleCnt="0"/>
      <dgm:spPr/>
    </dgm:pt>
    <dgm:pt modelId="{978CA2E4-57F2-43BD-B563-9CADA7DA470B}" type="pres">
      <dgm:prSet presAssocID="{521D1FFC-D309-4F6A-AFD9-C52523F6D61B}" presName="background" presStyleLbl="node0" presStyleIdx="1" presStyleCnt="2"/>
      <dgm:spPr>
        <a:solidFill>
          <a:srgbClr val="FFFF00"/>
        </a:solidFill>
      </dgm:spPr>
    </dgm:pt>
    <dgm:pt modelId="{B1D72498-D940-47E9-B52E-FFA8C8D38342}" type="pres">
      <dgm:prSet presAssocID="{521D1FFC-D309-4F6A-AFD9-C52523F6D61B}" presName="text" presStyleLbl="fgAcc0" presStyleIdx="1" presStyleCnt="2">
        <dgm:presLayoutVars>
          <dgm:chPref val="3"/>
        </dgm:presLayoutVars>
      </dgm:prSet>
      <dgm:spPr/>
    </dgm:pt>
    <dgm:pt modelId="{14360055-D1B8-4463-B277-383AD64F43E8}" type="pres">
      <dgm:prSet presAssocID="{521D1FFC-D309-4F6A-AFD9-C52523F6D61B}" presName="hierChild2" presStyleCnt="0"/>
      <dgm:spPr/>
    </dgm:pt>
  </dgm:ptLst>
  <dgm:cxnLst>
    <dgm:cxn modelId="{565F3200-AD74-4698-B609-0346D7551F61}" type="presOf" srcId="{B19CF9F0-FE5E-4F14-84BC-E2F6F201ACA9}" destId="{927F23F6-F2F7-4466-853E-31867E1039CD}" srcOrd="0" destOrd="0" presId="urn:microsoft.com/office/officeart/2005/8/layout/hierarchy1"/>
    <dgm:cxn modelId="{660FBE08-BCCC-4E88-A4F3-4BCEAD16D4CE}" srcId="{17891A74-17D4-4536-9214-338854B609F1}" destId="{521D1FFC-D309-4F6A-AFD9-C52523F6D61B}" srcOrd="1" destOrd="0" parTransId="{5C4F4C90-AE97-4586-8113-2905A2CBC39D}" sibTransId="{A1AE502C-AFE0-48D0-AA27-1F7E109D09E2}"/>
    <dgm:cxn modelId="{9B3314B9-940F-4657-AF04-E9B3F4BD0E8C}" srcId="{17891A74-17D4-4536-9214-338854B609F1}" destId="{B19CF9F0-FE5E-4F14-84BC-E2F6F201ACA9}" srcOrd="0" destOrd="0" parTransId="{1F2B37A9-D5E1-4D14-B7FE-39ECC7699061}" sibTransId="{C7CFA62E-5879-46EE-A38C-4858D0EF9212}"/>
    <dgm:cxn modelId="{D919C1CD-F055-488F-8804-705EBF50F161}" type="presOf" srcId="{521D1FFC-D309-4F6A-AFD9-C52523F6D61B}" destId="{B1D72498-D940-47E9-B52E-FFA8C8D38342}" srcOrd="0" destOrd="0" presId="urn:microsoft.com/office/officeart/2005/8/layout/hierarchy1"/>
    <dgm:cxn modelId="{BB117EED-6BBE-409D-8012-4B13F45038EF}" type="presOf" srcId="{17891A74-17D4-4536-9214-338854B609F1}" destId="{BF36E331-E384-4786-8792-AA2D090A9A43}" srcOrd="0" destOrd="0" presId="urn:microsoft.com/office/officeart/2005/8/layout/hierarchy1"/>
    <dgm:cxn modelId="{07213995-A4C9-4103-BD5D-6DF4B027D3D0}" type="presParOf" srcId="{BF36E331-E384-4786-8792-AA2D090A9A43}" destId="{8FDDEA22-3B6E-4E52-9AAB-BD2BC3673E23}" srcOrd="0" destOrd="0" presId="urn:microsoft.com/office/officeart/2005/8/layout/hierarchy1"/>
    <dgm:cxn modelId="{904476F8-F70F-46B7-A3AF-6D425DB53C48}" type="presParOf" srcId="{8FDDEA22-3B6E-4E52-9AAB-BD2BC3673E23}" destId="{A4A96F00-C18A-4B04-A800-4B283AD009E8}" srcOrd="0" destOrd="0" presId="urn:microsoft.com/office/officeart/2005/8/layout/hierarchy1"/>
    <dgm:cxn modelId="{0D739355-0A1E-4389-9683-AFB0468723B4}" type="presParOf" srcId="{A4A96F00-C18A-4B04-A800-4B283AD009E8}" destId="{58235584-FB73-4B3E-93FA-942A1C34580D}" srcOrd="0" destOrd="0" presId="urn:microsoft.com/office/officeart/2005/8/layout/hierarchy1"/>
    <dgm:cxn modelId="{4E98588A-81F7-4E87-AD9B-9BD044DECE73}" type="presParOf" srcId="{A4A96F00-C18A-4B04-A800-4B283AD009E8}" destId="{927F23F6-F2F7-4466-853E-31867E1039CD}" srcOrd="1" destOrd="0" presId="urn:microsoft.com/office/officeart/2005/8/layout/hierarchy1"/>
    <dgm:cxn modelId="{3AD5A892-4ADB-46B9-9070-A83187270B4B}" type="presParOf" srcId="{8FDDEA22-3B6E-4E52-9AAB-BD2BC3673E23}" destId="{44F762B0-6684-445A-871B-2ED698C996AC}" srcOrd="1" destOrd="0" presId="urn:microsoft.com/office/officeart/2005/8/layout/hierarchy1"/>
    <dgm:cxn modelId="{9C2F505B-9794-4608-B7ED-774A2D6ADB5B}" type="presParOf" srcId="{BF36E331-E384-4786-8792-AA2D090A9A43}" destId="{E7C1A2D6-6F2E-4D49-827B-7DB9F8A0314F}" srcOrd="1" destOrd="0" presId="urn:microsoft.com/office/officeart/2005/8/layout/hierarchy1"/>
    <dgm:cxn modelId="{5A12FE32-A242-440F-A1AC-918C3B401591}" type="presParOf" srcId="{E7C1A2D6-6F2E-4D49-827B-7DB9F8A0314F}" destId="{35ECFC82-9179-425D-BEAF-C077E4C0EAEA}" srcOrd="0" destOrd="0" presId="urn:microsoft.com/office/officeart/2005/8/layout/hierarchy1"/>
    <dgm:cxn modelId="{CFEC6933-287A-43D8-A30B-9B1FF9D73115}" type="presParOf" srcId="{35ECFC82-9179-425D-BEAF-C077E4C0EAEA}" destId="{978CA2E4-57F2-43BD-B563-9CADA7DA470B}" srcOrd="0" destOrd="0" presId="urn:microsoft.com/office/officeart/2005/8/layout/hierarchy1"/>
    <dgm:cxn modelId="{7078A085-2AEF-4F1A-876B-2DE8B78339D2}" type="presParOf" srcId="{35ECFC82-9179-425D-BEAF-C077E4C0EAEA}" destId="{B1D72498-D940-47E9-B52E-FFA8C8D38342}" srcOrd="1" destOrd="0" presId="urn:microsoft.com/office/officeart/2005/8/layout/hierarchy1"/>
    <dgm:cxn modelId="{EA5722BD-C055-487D-AF65-6D49D3466D85}" type="presParOf" srcId="{E7C1A2D6-6F2E-4D49-827B-7DB9F8A0314F}" destId="{14360055-D1B8-4463-B277-383AD64F43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CEFFAD-9573-424E-9050-43267FE5DF6E}"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DB694F8F-A44B-4656-9FB0-5DC8B8FBAC28}">
      <dgm:prSet/>
      <dgm:spPr>
        <a:ln>
          <a:solidFill>
            <a:schemeClr val="accent4"/>
          </a:solidFill>
        </a:ln>
      </dgm:spPr>
      <dgm:t>
        <a:bodyPr/>
        <a:lstStyle/>
        <a:p>
          <a:r>
            <a:rPr lang="en-US"/>
            <a:t>Educate yourself on pronouns, new ways to express oneself, and what interests' Transgender youth. As we move into a more inclusive LGBTQ community, we change, grow, and adapt. With increased visibility brings increased insight, knowledge, and new ideas. </a:t>
          </a:r>
        </a:p>
      </dgm:t>
    </dgm:pt>
    <dgm:pt modelId="{A1840D58-1ADF-4BC1-AA91-06B871DE84A8}" type="parTrans" cxnId="{54585309-597E-45B2-BEA8-2DF808214F33}">
      <dgm:prSet/>
      <dgm:spPr/>
      <dgm:t>
        <a:bodyPr/>
        <a:lstStyle/>
        <a:p>
          <a:endParaRPr lang="en-US"/>
        </a:p>
      </dgm:t>
    </dgm:pt>
    <dgm:pt modelId="{5FF951E7-88E9-4E9D-81F5-ABFEA52D29EF}" type="sibTrans" cxnId="{54585309-597E-45B2-BEA8-2DF808214F33}">
      <dgm:prSet/>
      <dgm:spPr/>
      <dgm:t>
        <a:bodyPr/>
        <a:lstStyle/>
        <a:p>
          <a:endParaRPr lang="en-US"/>
        </a:p>
      </dgm:t>
    </dgm:pt>
    <dgm:pt modelId="{93310E46-8475-460A-8934-C1F1D56D8BC2}">
      <dgm:prSet/>
      <dgm:spPr>
        <a:ln>
          <a:solidFill>
            <a:srgbClr val="FFC000"/>
          </a:solidFill>
        </a:ln>
      </dgm:spPr>
      <dgm:t>
        <a:bodyPr/>
        <a:lstStyle/>
        <a:p>
          <a:r>
            <a:rPr lang="en-US" b="1" i="1"/>
            <a:t>If you don’t fully know what a Transgender/Nonbinary youth is saying about their identity, get curious and ask with an open heart. You may learn a lot from them.</a:t>
          </a:r>
          <a:endParaRPr lang="en-US"/>
        </a:p>
      </dgm:t>
    </dgm:pt>
    <dgm:pt modelId="{D2530E90-D1E6-4951-AFCF-A2995033FA17}" type="parTrans" cxnId="{AA502942-1939-4880-97B8-3D6279E8B872}">
      <dgm:prSet/>
      <dgm:spPr/>
      <dgm:t>
        <a:bodyPr/>
        <a:lstStyle/>
        <a:p>
          <a:endParaRPr lang="en-US"/>
        </a:p>
      </dgm:t>
    </dgm:pt>
    <dgm:pt modelId="{F3370B58-10E7-4FE5-9B13-E64C0F01EC0F}" type="sibTrans" cxnId="{AA502942-1939-4880-97B8-3D6279E8B872}">
      <dgm:prSet/>
      <dgm:spPr/>
      <dgm:t>
        <a:bodyPr/>
        <a:lstStyle/>
        <a:p>
          <a:endParaRPr lang="en-US"/>
        </a:p>
      </dgm:t>
    </dgm:pt>
    <dgm:pt modelId="{B689D918-081C-4565-A162-D96DE056BCD8}" type="pres">
      <dgm:prSet presAssocID="{9FCEFFAD-9573-424E-9050-43267FE5DF6E}" presName="hierChild1" presStyleCnt="0">
        <dgm:presLayoutVars>
          <dgm:chPref val="1"/>
          <dgm:dir/>
          <dgm:animOne val="branch"/>
          <dgm:animLvl val="lvl"/>
          <dgm:resizeHandles/>
        </dgm:presLayoutVars>
      </dgm:prSet>
      <dgm:spPr/>
    </dgm:pt>
    <dgm:pt modelId="{9EF3E248-2E23-4E8F-ACFD-74612665059F}" type="pres">
      <dgm:prSet presAssocID="{DB694F8F-A44B-4656-9FB0-5DC8B8FBAC28}" presName="hierRoot1" presStyleCnt="0"/>
      <dgm:spPr/>
    </dgm:pt>
    <dgm:pt modelId="{79040671-5703-440B-AD06-286C18B108BF}" type="pres">
      <dgm:prSet presAssocID="{DB694F8F-A44B-4656-9FB0-5DC8B8FBAC28}" presName="composite" presStyleCnt="0"/>
      <dgm:spPr/>
    </dgm:pt>
    <dgm:pt modelId="{C3CE5F90-3C87-454C-B972-2D25F767C6CE}" type="pres">
      <dgm:prSet presAssocID="{DB694F8F-A44B-4656-9FB0-5DC8B8FBAC28}" presName="background" presStyleLbl="node0" presStyleIdx="0" presStyleCnt="2"/>
      <dgm:spPr>
        <a:solidFill>
          <a:schemeClr val="accent4"/>
        </a:solidFill>
      </dgm:spPr>
    </dgm:pt>
    <dgm:pt modelId="{9CF9D7AD-9FF1-4DDB-AB3F-1B9E16D7B971}" type="pres">
      <dgm:prSet presAssocID="{DB694F8F-A44B-4656-9FB0-5DC8B8FBAC28}" presName="text" presStyleLbl="fgAcc0" presStyleIdx="0" presStyleCnt="2">
        <dgm:presLayoutVars>
          <dgm:chPref val="3"/>
        </dgm:presLayoutVars>
      </dgm:prSet>
      <dgm:spPr/>
    </dgm:pt>
    <dgm:pt modelId="{F14A51BA-628E-4AF8-A97B-BF52F6FE63F1}" type="pres">
      <dgm:prSet presAssocID="{DB694F8F-A44B-4656-9FB0-5DC8B8FBAC28}" presName="hierChild2" presStyleCnt="0"/>
      <dgm:spPr/>
    </dgm:pt>
    <dgm:pt modelId="{A505265B-A0DD-41CB-8FDF-1DF076ED51D8}" type="pres">
      <dgm:prSet presAssocID="{93310E46-8475-460A-8934-C1F1D56D8BC2}" presName="hierRoot1" presStyleCnt="0"/>
      <dgm:spPr/>
    </dgm:pt>
    <dgm:pt modelId="{2256E773-00C3-4399-9A32-C9DD695B6AA0}" type="pres">
      <dgm:prSet presAssocID="{93310E46-8475-460A-8934-C1F1D56D8BC2}" presName="composite" presStyleCnt="0"/>
      <dgm:spPr/>
    </dgm:pt>
    <dgm:pt modelId="{9D04130D-9B97-445E-8AB0-D5605E5E63BA}" type="pres">
      <dgm:prSet presAssocID="{93310E46-8475-460A-8934-C1F1D56D8BC2}" presName="background" presStyleLbl="node0" presStyleIdx="1" presStyleCnt="2"/>
      <dgm:spPr>
        <a:solidFill>
          <a:srgbClr val="FFC000"/>
        </a:solidFill>
      </dgm:spPr>
    </dgm:pt>
    <dgm:pt modelId="{2D1DDACA-DE50-41DB-AB61-E1846E2DCE0D}" type="pres">
      <dgm:prSet presAssocID="{93310E46-8475-460A-8934-C1F1D56D8BC2}" presName="text" presStyleLbl="fgAcc0" presStyleIdx="1" presStyleCnt="2">
        <dgm:presLayoutVars>
          <dgm:chPref val="3"/>
        </dgm:presLayoutVars>
      </dgm:prSet>
      <dgm:spPr/>
    </dgm:pt>
    <dgm:pt modelId="{19B8AECD-1435-432C-AA5E-86C1BCACE354}" type="pres">
      <dgm:prSet presAssocID="{93310E46-8475-460A-8934-C1F1D56D8BC2}" presName="hierChild2" presStyleCnt="0"/>
      <dgm:spPr/>
    </dgm:pt>
  </dgm:ptLst>
  <dgm:cxnLst>
    <dgm:cxn modelId="{54585309-597E-45B2-BEA8-2DF808214F33}" srcId="{9FCEFFAD-9573-424E-9050-43267FE5DF6E}" destId="{DB694F8F-A44B-4656-9FB0-5DC8B8FBAC28}" srcOrd="0" destOrd="0" parTransId="{A1840D58-1ADF-4BC1-AA91-06B871DE84A8}" sibTransId="{5FF951E7-88E9-4E9D-81F5-ABFEA52D29EF}"/>
    <dgm:cxn modelId="{1FAD411B-A396-4D67-8589-C90E9A429814}" type="presOf" srcId="{9FCEFFAD-9573-424E-9050-43267FE5DF6E}" destId="{B689D918-081C-4565-A162-D96DE056BCD8}" srcOrd="0" destOrd="0" presId="urn:microsoft.com/office/officeart/2005/8/layout/hierarchy1"/>
    <dgm:cxn modelId="{AA502942-1939-4880-97B8-3D6279E8B872}" srcId="{9FCEFFAD-9573-424E-9050-43267FE5DF6E}" destId="{93310E46-8475-460A-8934-C1F1D56D8BC2}" srcOrd="1" destOrd="0" parTransId="{D2530E90-D1E6-4951-AFCF-A2995033FA17}" sibTransId="{F3370B58-10E7-4FE5-9B13-E64C0F01EC0F}"/>
    <dgm:cxn modelId="{DEFCEB4C-7237-4BDC-BFFD-ECDF2DD5D57F}" type="presOf" srcId="{93310E46-8475-460A-8934-C1F1D56D8BC2}" destId="{2D1DDACA-DE50-41DB-AB61-E1846E2DCE0D}" srcOrd="0" destOrd="0" presId="urn:microsoft.com/office/officeart/2005/8/layout/hierarchy1"/>
    <dgm:cxn modelId="{8F40B2B3-C2A9-4E30-ABC5-317D672E9CF0}" type="presOf" srcId="{DB694F8F-A44B-4656-9FB0-5DC8B8FBAC28}" destId="{9CF9D7AD-9FF1-4DDB-AB3F-1B9E16D7B971}" srcOrd="0" destOrd="0" presId="urn:microsoft.com/office/officeart/2005/8/layout/hierarchy1"/>
    <dgm:cxn modelId="{E61E861D-85E1-4C2A-A18A-2140D07FA2E4}" type="presParOf" srcId="{B689D918-081C-4565-A162-D96DE056BCD8}" destId="{9EF3E248-2E23-4E8F-ACFD-74612665059F}" srcOrd="0" destOrd="0" presId="urn:microsoft.com/office/officeart/2005/8/layout/hierarchy1"/>
    <dgm:cxn modelId="{F005B6D6-5AAA-4F65-928B-294CB594C6F3}" type="presParOf" srcId="{9EF3E248-2E23-4E8F-ACFD-74612665059F}" destId="{79040671-5703-440B-AD06-286C18B108BF}" srcOrd="0" destOrd="0" presId="urn:microsoft.com/office/officeart/2005/8/layout/hierarchy1"/>
    <dgm:cxn modelId="{7AB857D0-992C-489A-B1F1-7A429518F126}" type="presParOf" srcId="{79040671-5703-440B-AD06-286C18B108BF}" destId="{C3CE5F90-3C87-454C-B972-2D25F767C6CE}" srcOrd="0" destOrd="0" presId="urn:microsoft.com/office/officeart/2005/8/layout/hierarchy1"/>
    <dgm:cxn modelId="{2737307F-AD26-46CB-9E9B-F96E14096DDD}" type="presParOf" srcId="{79040671-5703-440B-AD06-286C18B108BF}" destId="{9CF9D7AD-9FF1-4DDB-AB3F-1B9E16D7B971}" srcOrd="1" destOrd="0" presId="urn:microsoft.com/office/officeart/2005/8/layout/hierarchy1"/>
    <dgm:cxn modelId="{649846DF-ED47-45C3-8C7F-5981EADC463C}" type="presParOf" srcId="{9EF3E248-2E23-4E8F-ACFD-74612665059F}" destId="{F14A51BA-628E-4AF8-A97B-BF52F6FE63F1}" srcOrd="1" destOrd="0" presId="urn:microsoft.com/office/officeart/2005/8/layout/hierarchy1"/>
    <dgm:cxn modelId="{0FC5B360-68B8-455B-A217-53BEE65E9106}" type="presParOf" srcId="{B689D918-081C-4565-A162-D96DE056BCD8}" destId="{A505265B-A0DD-41CB-8FDF-1DF076ED51D8}" srcOrd="1" destOrd="0" presId="urn:microsoft.com/office/officeart/2005/8/layout/hierarchy1"/>
    <dgm:cxn modelId="{EDAB0FB7-E770-479B-82BB-B48D45DA69EA}" type="presParOf" srcId="{A505265B-A0DD-41CB-8FDF-1DF076ED51D8}" destId="{2256E773-00C3-4399-9A32-C9DD695B6AA0}" srcOrd="0" destOrd="0" presId="urn:microsoft.com/office/officeart/2005/8/layout/hierarchy1"/>
    <dgm:cxn modelId="{865F8B37-6FB7-48A3-A9E4-35DDD19CBD2E}" type="presParOf" srcId="{2256E773-00C3-4399-9A32-C9DD695B6AA0}" destId="{9D04130D-9B97-445E-8AB0-D5605E5E63BA}" srcOrd="0" destOrd="0" presId="urn:microsoft.com/office/officeart/2005/8/layout/hierarchy1"/>
    <dgm:cxn modelId="{10DBF52D-72AA-4FF3-BC0F-CFDF0CF01B0A}" type="presParOf" srcId="{2256E773-00C3-4399-9A32-C9DD695B6AA0}" destId="{2D1DDACA-DE50-41DB-AB61-E1846E2DCE0D}" srcOrd="1" destOrd="0" presId="urn:microsoft.com/office/officeart/2005/8/layout/hierarchy1"/>
    <dgm:cxn modelId="{7BD89022-71DD-43B5-8FA1-F32B0BD1B359}" type="presParOf" srcId="{A505265B-A0DD-41CB-8FDF-1DF076ED51D8}" destId="{19B8AECD-1435-432C-AA5E-86C1BCACE35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04FE16-1DC2-44DD-A345-1AA1A7915FBE}"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30873C16-C250-434B-B14C-8193EAAAE65E}">
      <dgm:prSet/>
      <dgm:spPr>
        <a:ln>
          <a:solidFill>
            <a:schemeClr val="accent5"/>
          </a:solidFill>
        </a:ln>
      </dgm:spPr>
      <dgm:t>
        <a:bodyPr/>
        <a:lstStyle/>
        <a:p>
          <a:r>
            <a:rPr lang="en-US"/>
            <a:t>When we become older, we can act as role models and mentors for younger generations. We can easily forget that since we missed out on a generation of elders lost to the AIDS epidemic. Advocating, lifting youth voices, and standing with youth is important.</a:t>
          </a:r>
        </a:p>
      </dgm:t>
    </dgm:pt>
    <dgm:pt modelId="{78E02C5E-7694-491A-AB1B-26154178ABCF}" type="parTrans" cxnId="{3487979E-35E2-46C1-B4C7-4176681A1565}">
      <dgm:prSet/>
      <dgm:spPr/>
      <dgm:t>
        <a:bodyPr/>
        <a:lstStyle/>
        <a:p>
          <a:endParaRPr lang="en-US"/>
        </a:p>
      </dgm:t>
    </dgm:pt>
    <dgm:pt modelId="{DBE43BBF-3051-4AC4-8D0A-0CBD818D11CC}" type="sibTrans" cxnId="{3487979E-35E2-46C1-B4C7-4176681A1565}">
      <dgm:prSet/>
      <dgm:spPr/>
      <dgm:t>
        <a:bodyPr/>
        <a:lstStyle/>
        <a:p>
          <a:endParaRPr lang="en-US"/>
        </a:p>
      </dgm:t>
    </dgm:pt>
    <dgm:pt modelId="{726BF350-FEA3-49E3-9D04-218C7F61D51F}">
      <dgm:prSet/>
      <dgm:spPr>
        <a:ln>
          <a:solidFill>
            <a:schemeClr val="accent5">
              <a:lumMod val="40000"/>
              <a:lumOff val="60000"/>
            </a:schemeClr>
          </a:solidFill>
        </a:ln>
      </dgm:spPr>
      <dgm:t>
        <a:bodyPr/>
        <a:lstStyle/>
        <a:p>
          <a:r>
            <a:rPr lang="en-US" b="1" i="1"/>
            <a:t>The role of an ally is never to stand in front of others, but next to them so we can increase their voice.</a:t>
          </a:r>
          <a:endParaRPr lang="en-US"/>
        </a:p>
      </dgm:t>
    </dgm:pt>
    <dgm:pt modelId="{7D5EAE6C-18B1-4836-BA2A-17C53CFC42E2}" type="parTrans" cxnId="{7017263D-81AB-4EB8-B244-3A91DD58161A}">
      <dgm:prSet/>
      <dgm:spPr/>
      <dgm:t>
        <a:bodyPr/>
        <a:lstStyle/>
        <a:p>
          <a:endParaRPr lang="en-US"/>
        </a:p>
      </dgm:t>
    </dgm:pt>
    <dgm:pt modelId="{0293F9DB-89FD-4DB9-AD8D-B96EFC021CBA}" type="sibTrans" cxnId="{7017263D-81AB-4EB8-B244-3A91DD58161A}">
      <dgm:prSet/>
      <dgm:spPr/>
      <dgm:t>
        <a:bodyPr/>
        <a:lstStyle/>
        <a:p>
          <a:endParaRPr lang="en-US"/>
        </a:p>
      </dgm:t>
    </dgm:pt>
    <dgm:pt modelId="{F3AE9F1B-2B19-4FCD-A663-F1CCCEF6DD26}" type="pres">
      <dgm:prSet presAssocID="{FE04FE16-1DC2-44DD-A345-1AA1A7915FBE}" presName="hierChild1" presStyleCnt="0">
        <dgm:presLayoutVars>
          <dgm:chPref val="1"/>
          <dgm:dir/>
          <dgm:animOne val="branch"/>
          <dgm:animLvl val="lvl"/>
          <dgm:resizeHandles/>
        </dgm:presLayoutVars>
      </dgm:prSet>
      <dgm:spPr/>
    </dgm:pt>
    <dgm:pt modelId="{953D283B-1C45-40AB-9D36-56984475315C}" type="pres">
      <dgm:prSet presAssocID="{30873C16-C250-434B-B14C-8193EAAAE65E}" presName="hierRoot1" presStyleCnt="0"/>
      <dgm:spPr/>
    </dgm:pt>
    <dgm:pt modelId="{3DEED323-0419-4DA6-9432-51D6B976D4C1}" type="pres">
      <dgm:prSet presAssocID="{30873C16-C250-434B-B14C-8193EAAAE65E}" presName="composite" presStyleCnt="0"/>
      <dgm:spPr/>
    </dgm:pt>
    <dgm:pt modelId="{E8BF6255-FFA3-4CDE-8698-55DBDDD04FF5}" type="pres">
      <dgm:prSet presAssocID="{30873C16-C250-434B-B14C-8193EAAAE65E}" presName="background" presStyleLbl="node0" presStyleIdx="0" presStyleCnt="2"/>
      <dgm:spPr>
        <a:solidFill>
          <a:schemeClr val="accent5"/>
        </a:solidFill>
      </dgm:spPr>
    </dgm:pt>
    <dgm:pt modelId="{F270C1BD-8EC7-44AE-BB39-6F22D7788FB1}" type="pres">
      <dgm:prSet presAssocID="{30873C16-C250-434B-B14C-8193EAAAE65E}" presName="text" presStyleLbl="fgAcc0" presStyleIdx="0" presStyleCnt="2">
        <dgm:presLayoutVars>
          <dgm:chPref val="3"/>
        </dgm:presLayoutVars>
      </dgm:prSet>
      <dgm:spPr/>
    </dgm:pt>
    <dgm:pt modelId="{FECF6CC5-61AC-4F5B-8A98-E21E84B7A5F1}" type="pres">
      <dgm:prSet presAssocID="{30873C16-C250-434B-B14C-8193EAAAE65E}" presName="hierChild2" presStyleCnt="0"/>
      <dgm:spPr/>
    </dgm:pt>
    <dgm:pt modelId="{C3EFC695-BEA0-4945-8655-83FA889D54B1}" type="pres">
      <dgm:prSet presAssocID="{726BF350-FEA3-49E3-9D04-218C7F61D51F}" presName="hierRoot1" presStyleCnt="0"/>
      <dgm:spPr/>
    </dgm:pt>
    <dgm:pt modelId="{D36C550F-CC43-4054-8669-417FCEF580BF}" type="pres">
      <dgm:prSet presAssocID="{726BF350-FEA3-49E3-9D04-218C7F61D51F}" presName="composite" presStyleCnt="0"/>
      <dgm:spPr/>
    </dgm:pt>
    <dgm:pt modelId="{1D6E11FF-4929-4A7A-B7B8-A24FA1375D05}" type="pres">
      <dgm:prSet presAssocID="{726BF350-FEA3-49E3-9D04-218C7F61D51F}" presName="background" presStyleLbl="node0" presStyleIdx="1" presStyleCnt="2"/>
      <dgm:spPr>
        <a:solidFill>
          <a:schemeClr val="accent5">
            <a:lumMod val="40000"/>
            <a:lumOff val="60000"/>
          </a:schemeClr>
        </a:solidFill>
      </dgm:spPr>
    </dgm:pt>
    <dgm:pt modelId="{5170ADE6-09DB-4B63-A767-70A81DB3DBC4}" type="pres">
      <dgm:prSet presAssocID="{726BF350-FEA3-49E3-9D04-218C7F61D51F}" presName="text" presStyleLbl="fgAcc0" presStyleIdx="1" presStyleCnt="2">
        <dgm:presLayoutVars>
          <dgm:chPref val="3"/>
        </dgm:presLayoutVars>
      </dgm:prSet>
      <dgm:spPr/>
    </dgm:pt>
    <dgm:pt modelId="{E22D5174-BBAE-4B42-B478-480BEEDBEFA0}" type="pres">
      <dgm:prSet presAssocID="{726BF350-FEA3-49E3-9D04-218C7F61D51F}" presName="hierChild2" presStyleCnt="0"/>
      <dgm:spPr/>
    </dgm:pt>
  </dgm:ptLst>
  <dgm:cxnLst>
    <dgm:cxn modelId="{7017263D-81AB-4EB8-B244-3A91DD58161A}" srcId="{FE04FE16-1DC2-44DD-A345-1AA1A7915FBE}" destId="{726BF350-FEA3-49E3-9D04-218C7F61D51F}" srcOrd="1" destOrd="0" parTransId="{7D5EAE6C-18B1-4836-BA2A-17C53CFC42E2}" sibTransId="{0293F9DB-89FD-4DB9-AD8D-B96EFC021CBA}"/>
    <dgm:cxn modelId="{4FECAC86-3294-450A-BA5B-131A0E57AC1F}" type="presOf" srcId="{30873C16-C250-434B-B14C-8193EAAAE65E}" destId="{F270C1BD-8EC7-44AE-BB39-6F22D7788FB1}" srcOrd="0" destOrd="0" presId="urn:microsoft.com/office/officeart/2005/8/layout/hierarchy1"/>
    <dgm:cxn modelId="{3487979E-35E2-46C1-B4C7-4176681A1565}" srcId="{FE04FE16-1DC2-44DD-A345-1AA1A7915FBE}" destId="{30873C16-C250-434B-B14C-8193EAAAE65E}" srcOrd="0" destOrd="0" parTransId="{78E02C5E-7694-491A-AB1B-26154178ABCF}" sibTransId="{DBE43BBF-3051-4AC4-8D0A-0CBD818D11CC}"/>
    <dgm:cxn modelId="{01CCEEDA-E2D8-4D27-8B19-33632E2F7EDF}" type="presOf" srcId="{FE04FE16-1DC2-44DD-A345-1AA1A7915FBE}" destId="{F3AE9F1B-2B19-4FCD-A663-F1CCCEF6DD26}" srcOrd="0" destOrd="0" presId="urn:microsoft.com/office/officeart/2005/8/layout/hierarchy1"/>
    <dgm:cxn modelId="{D1235BF2-0144-489D-AEFC-1E478934DF37}" type="presOf" srcId="{726BF350-FEA3-49E3-9D04-218C7F61D51F}" destId="{5170ADE6-09DB-4B63-A767-70A81DB3DBC4}" srcOrd="0" destOrd="0" presId="urn:microsoft.com/office/officeart/2005/8/layout/hierarchy1"/>
    <dgm:cxn modelId="{1DD83E68-00FC-477E-941F-C84D66F58B79}" type="presParOf" srcId="{F3AE9F1B-2B19-4FCD-A663-F1CCCEF6DD26}" destId="{953D283B-1C45-40AB-9D36-56984475315C}" srcOrd="0" destOrd="0" presId="urn:microsoft.com/office/officeart/2005/8/layout/hierarchy1"/>
    <dgm:cxn modelId="{39AA2AD7-B11A-4F92-8831-98A14642045E}" type="presParOf" srcId="{953D283B-1C45-40AB-9D36-56984475315C}" destId="{3DEED323-0419-4DA6-9432-51D6B976D4C1}" srcOrd="0" destOrd="0" presId="urn:microsoft.com/office/officeart/2005/8/layout/hierarchy1"/>
    <dgm:cxn modelId="{82D24746-3266-4A45-9580-DA9CB6EB24EB}" type="presParOf" srcId="{3DEED323-0419-4DA6-9432-51D6B976D4C1}" destId="{E8BF6255-FFA3-4CDE-8698-55DBDDD04FF5}" srcOrd="0" destOrd="0" presId="urn:microsoft.com/office/officeart/2005/8/layout/hierarchy1"/>
    <dgm:cxn modelId="{14822E6C-2A22-4457-A4AF-17C1CF6C08BD}" type="presParOf" srcId="{3DEED323-0419-4DA6-9432-51D6B976D4C1}" destId="{F270C1BD-8EC7-44AE-BB39-6F22D7788FB1}" srcOrd="1" destOrd="0" presId="urn:microsoft.com/office/officeart/2005/8/layout/hierarchy1"/>
    <dgm:cxn modelId="{72588AD3-0C66-4033-A4CB-D1FAAD2D340E}" type="presParOf" srcId="{953D283B-1C45-40AB-9D36-56984475315C}" destId="{FECF6CC5-61AC-4F5B-8A98-E21E84B7A5F1}" srcOrd="1" destOrd="0" presId="urn:microsoft.com/office/officeart/2005/8/layout/hierarchy1"/>
    <dgm:cxn modelId="{BBA2001C-6FD3-4C5E-8213-C2AA119A13F2}" type="presParOf" srcId="{F3AE9F1B-2B19-4FCD-A663-F1CCCEF6DD26}" destId="{C3EFC695-BEA0-4945-8655-83FA889D54B1}" srcOrd="1" destOrd="0" presId="urn:microsoft.com/office/officeart/2005/8/layout/hierarchy1"/>
    <dgm:cxn modelId="{E7D8D92A-7D5F-4B2C-87CF-353E6157C4A1}" type="presParOf" srcId="{C3EFC695-BEA0-4945-8655-83FA889D54B1}" destId="{D36C550F-CC43-4054-8669-417FCEF580BF}" srcOrd="0" destOrd="0" presId="urn:microsoft.com/office/officeart/2005/8/layout/hierarchy1"/>
    <dgm:cxn modelId="{B3DA3B67-F332-4BFD-AFF4-18F4B3A19D25}" type="presParOf" srcId="{D36C550F-CC43-4054-8669-417FCEF580BF}" destId="{1D6E11FF-4929-4A7A-B7B8-A24FA1375D05}" srcOrd="0" destOrd="0" presId="urn:microsoft.com/office/officeart/2005/8/layout/hierarchy1"/>
    <dgm:cxn modelId="{1CD966C7-62F3-491C-914A-FE001E154AB1}" type="presParOf" srcId="{D36C550F-CC43-4054-8669-417FCEF580BF}" destId="{5170ADE6-09DB-4B63-A767-70A81DB3DBC4}" srcOrd="1" destOrd="0" presId="urn:microsoft.com/office/officeart/2005/8/layout/hierarchy1"/>
    <dgm:cxn modelId="{154D1AE0-37ED-4DFE-AFBC-5EFE61E49DDE}" type="presParOf" srcId="{C3EFC695-BEA0-4945-8655-83FA889D54B1}" destId="{E22D5174-BBAE-4B42-B478-480BEEDBEFA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DC886F-945F-4191-BA43-E7B61A0891B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7064E4E-8FA0-4511-AA1A-0F233C773B74}">
      <dgm:prSet/>
      <dgm:spPr>
        <a:ln>
          <a:solidFill>
            <a:srgbClr val="9900CC"/>
          </a:solidFill>
        </a:ln>
      </dgm:spPr>
      <dgm:t>
        <a:bodyPr/>
        <a:lstStyle/>
        <a:p>
          <a:r>
            <a:rPr lang="en-US" dirty="0"/>
            <a:t>Five simple ways to be helpful allies. That is what we are saying when we support others whose voices are marginalized. We become allies with them and want to help. We are in challenging times right now with the assault on transgender youth surging in the nation, including threats to gender-affirming medicine in our nearby state. In my time working with transgender children, I have come to know how simple these five things can be to change their lives. </a:t>
          </a:r>
        </a:p>
      </dgm:t>
    </dgm:pt>
    <dgm:pt modelId="{1E4C0E87-187D-4816-9253-16E16118CBA1}" type="parTrans" cxnId="{1AE50B20-9D3D-4A88-8A0A-64ABE446C9AC}">
      <dgm:prSet/>
      <dgm:spPr/>
      <dgm:t>
        <a:bodyPr/>
        <a:lstStyle/>
        <a:p>
          <a:endParaRPr lang="en-US"/>
        </a:p>
      </dgm:t>
    </dgm:pt>
    <dgm:pt modelId="{07183518-EE46-438A-BBF4-2AA2E82454CF}" type="sibTrans" cxnId="{1AE50B20-9D3D-4A88-8A0A-64ABE446C9AC}">
      <dgm:prSet/>
      <dgm:spPr/>
      <dgm:t>
        <a:bodyPr/>
        <a:lstStyle/>
        <a:p>
          <a:endParaRPr lang="en-US"/>
        </a:p>
      </dgm:t>
    </dgm:pt>
    <dgm:pt modelId="{D87413A9-8145-4F66-B8BF-069F8BF3A5A6}">
      <dgm:prSet custT="1"/>
      <dgm:spPr>
        <a:ln>
          <a:solidFill>
            <a:srgbClr val="CC00FF"/>
          </a:solidFill>
        </a:ln>
      </dgm:spPr>
      <dgm:t>
        <a:bodyPr/>
        <a:lstStyle/>
        <a:p>
          <a:r>
            <a:rPr lang="en-US" sz="2000" b="1" i="0" dirty="0"/>
            <a:t>Listen, empathize, trust, stay curious, and uplift – these are our best tools for mental and emotional well-being.</a:t>
          </a:r>
          <a:endParaRPr lang="en-US" sz="2000" i="0" dirty="0"/>
        </a:p>
      </dgm:t>
    </dgm:pt>
    <dgm:pt modelId="{8A139E58-D14F-49EE-8881-66D6F3F43C03}" type="parTrans" cxnId="{AE06060C-F8F9-4928-8C7F-45BA8C5F7BB0}">
      <dgm:prSet/>
      <dgm:spPr/>
      <dgm:t>
        <a:bodyPr/>
        <a:lstStyle/>
        <a:p>
          <a:endParaRPr lang="en-US"/>
        </a:p>
      </dgm:t>
    </dgm:pt>
    <dgm:pt modelId="{926B20C3-E673-4AEF-A1AA-5311EC10CA01}" type="sibTrans" cxnId="{AE06060C-F8F9-4928-8C7F-45BA8C5F7BB0}">
      <dgm:prSet/>
      <dgm:spPr/>
      <dgm:t>
        <a:bodyPr/>
        <a:lstStyle/>
        <a:p>
          <a:endParaRPr lang="en-US"/>
        </a:p>
      </dgm:t>
    </dgm:pt>
    <dgm:pt modelId="{CAA9C611-4CF9-4815-9C25-4CD8BDE8B6D5}" type="pres">
      <dgm:prSet presAssocID="{AEDC886F-945F-4191-BA43-E7B61A0891BE}" presName="hierChild1" presStyleCnt="0">
        <dgm:presLayoutVars>
          <dgm:chPref val="1"/>
          <dgm:dir/>
          <dgm:animOne val="branch"/>
          <dgm:animLvl val="lvl"/>
          <dgm:resizeHandles/>
        </dgm:presLayoutVars>
      </dgm:prSet>
      <dgm:spPr/>
    </dgm:pt>
    <dgm:pt modelId="{8579EF79-A8F5-41D7-8D13-B914BD848B15}" type="pres">
      <dgm:prSet presAssocID="{B7064E4E-8FA0-4511-AA1A-0F233C773B74}" presName="hierRoot1" presStyleCnt="0"/>
      <dgm:spPr/>
    </dgm:pt>
    <dgm:pt modelId="{974530B6-995E-4946-A0F6-DDBBD6A94074}" type="pres">
      <dgm:prSet presAssocID="{B7064E4E-8FA0-4511-AA1A-0F233C773B74}" presName="composite" presStyleCnt="0"/>
      <dgm:spPr/>
    </dgm:pt>
    <dgm:pt modelId="{B72EC5D4-DD2B-414C-9A09-262EB83E53CB}" type="pres">
      <dgm:prSet presAssocID="{B7064E4E-8FA0-4511-AA1A-0F233C773B74}" presName="background" presStyleLbl="node0" presStyleIdx="0" presStyleCnt="2"/>
      <dgm:spPr>
        <a:solidFill>
          <a:srgbClr val="7030A0"/>
        </a:solidFill>
      </dgm:spPr>
    </dgm:pt>
    <dgm:pt modelId="{580A9FA5-82BB-46EE-B354-71E28ED0CA14}" type="pres">
      <dgm:prSet presAssocID="{B7064E4E-8FA0-4511-AA1A-0F233C773B74}" presName="text" presStyleLbl="fgAcc0" presStyleIdx="0" presStyleCnt="2">
        <dgm:presLayoutVars>
          <dgm:chPref val="3"/>
        </dgm:presLayoutVars>
      </dgm:prSet>
      <dgm:spPr/>
    </dgm:pt>
    <dgm:pt modelId="{D673B699-6D79-4CC5-9047-7AFB19A761AD}" type="pres">
      <dgm:prSet presAssocID="{B7064E4E-8FA0-4511-AA1A-0F233C773B74}" presName="hierChild2" presStyleCnt="0"/>
      <dgm:spPr/>
    </dgm:pt>
    <dgm:pt modelId="{01BB655D-C498-457C-8DFF-996BD63EECD6}" type="pres">
      <dgm:prSet presAssocID="{D87413A9-8145-4F66-B8BF-069F8BF3A5A6}" presName="hierRoot1" presStyleCnt="0"/>
      <dgm:spPr/>
    </dgm:pt>
    <dgm:pt modelId="{29D8FB47-C790-488D-99AB-DFB5853D16B9}" type="pres">
      <dgm:prSet presAssocID="{D87413A9-8145-4F66-B8BF-069F8BF3A5A6}" presName="composite" presStyleCnt="0"/>
      <dgm:spPr/>
    </dgm:pt>
    <dgm:pt modelId="{567A3EE2-8F2F-4604-B5CD-A105BB172CE6}" type="pres">
      <dgm:prSet presAssocID="{D87413A9-8145-4F66-B8BF-069F8BF3A5A6}" presName="background" presStyleLbl="node0" presStyleIdx="1" presStyleCnt="2"/>
      <dgm:spPr>
        <a:solidFill>
          <a:srgbClr val="CC00FF"/>
        </a:solidFill>
        <a:ln>
          <a:solidFill>
            <a:srgbClr val="CC00FF"/>
          </a:solidFill>
        </a:ln>
      </dgm:spPr>
    </dgm:pt>
    <dgm:pt modelId="{4BEBF13A-3023-4796-9D7D-9A2CB8D007DF}" type="pres">
      <dgm:prSet presAssocID="{D87413A9-8145-4F66-B8BF-069F8BF3A5A6}" presName="text" presStyleLbl="fgAcc0" presStyleIdx="1" presStyleCnt="2">
        <dgm:presLayoutVars>
          <dgm:chPref val="3"/>
        </dgm:presLayoutVars>
      </dgm:prSet>
      <dgm:spPr/>
    </dgm:pt>
    <dgm:pt modelId="{629CE8A0-93A8-41D3-B746-D6E86A2D5D36}" type="pres">
      <dgm:prSet presAssocID="{D87413A9-8145-4F66-B8BF-069F8BF3A5A6}" presName="hierChild2" presStyleCnt="0"/>
      <dgm:spPr/>
    </dgm:pt>
  </dgm:ptLst>
  <dgm:cxnLst>
    <dgm:cxn modelId="{AE06060C-F8F9-4928-8C7F-45BA8C5F7BB0}" srcId="{AEDC886F-945F-4191-BA43-E7B61A0891BE}" destId="{D87413A9-8145-4F66-B8BF-069F8BF3A5A6}" srcOrd="1" destOrd="0" parTransId="{8A139E58-D14F-49EE-8881-66D6F3F43C03}" sibTransId="{926B20C3-E673-4AEF-A1AA-5311EC10CA01}"/>
    <dgm:cxn modelId="{76BCE713-6B16-4F78-9032-692C2E853071}" type="presOf" srcId="{D87413A9-8145-4F66-B8BF-069F8BF3A5A6}" destId="{4BEBF13A-3023-4796-9D7D-9A2CB8D007DF}" srcOrd="0" destOrd="0" presId="urn:microsoft.com/office/officeart/2005/8/layout/hierarchy1"/>
    <dgm:cxn modelId="{1AE50B20-9D3D-4A88-8A0A-64ABE446C9AC}" srcId="{AEDC886F-945F-4191-BA43-E7B61A0891BE}" destId="{B7064E4E-8FA0-4511-AA1A-0F233C773B74}" srcOrd="0" destOrd="0" parTransId="{1E4C0E87-187D-4816-9253-16E16118CBA1}" sibTransId="{07183518-EE46-438A-BBF4-2AA2E82454CF}"/>
    <dgm:cxn modelId="{A87264DD-F2BA-453D-BFFB-33DBCA2FCDBE}" type="presOf" srcId="{B7064E4E-8FA0-4511-AA1A-0F233C773B74}" destId="{580A9FA5-82BB-46EE-B354-71E28ED0CA14}" srcOrd="0" destOrd="0" presId="urn:microsoft.com/office/officeart/2005/8/layout/hierarchy1"/>
    <dgm:cxn modelId="{06F236E0-412F-47A5-BE99-507E12497AFC}" type="presOf" srcId="{AEDC886F-945F-4191-BA43-E7B61A0891BE}" destId="{CAA9C611-4CF9-4815-9C25-4CD8BDE8B6D5}" srcOrd="0" destOrd="0" presId="urn:microsoft.com/office/officeart/2005/8/layout/hierarchy1"/>
    <dgm:cxn modelId="{82C632D1-7F09-4C59-AFEC-8112D3186B6D}" type="presParOf" srcId="{CAA9C611-4CF9-4815-9C25-4CD8BDE8B6D5}" destId="{8579EF79-A8F5-41D7-8D13-B914BD848B15}" srcOrd="0" destOrd="0" presId="urn:microsoft.com/office/officeart/2005/8/layout/hierarchy1"/>
    <dgm:cxn modelId="{F4BF08E0-43DC-49AA-99ED-6FAA6E8BF071}" type="presParOf" srcId="{8579EF79-A8F5-41D7-8D13-B914BD848B15}" destId="{974530B6-995E-4946-A0F6-DDBBD6A94074}" srcOrd="0" destOrd="0" presId="urn:microsoft.com/office/officeart/2005/8/layout/hierarchy1"/>
    <dgm:cxn modelId="{D5B3D9F1-B762-48C7-B9C2-19AC9084D52F}" type="presParOf" srcId="{974530B6-995E-4946-A0F6-DDBBD6A94074}" destId="{B72EC5D4-DD2B-414C-9A09-262EB83E53CB}" srcOrd="0" destOrd="0" presId="urn:microsoft.com/office/officeart/2005/8/layout/hierarchy1"/>
    <dgm:cxn modelId="{3F864A9A-ECD9-4779-BC6D-EADE02C7A04E}" type="presParOf" srcId="{974530B6-995E-4946-A0F6-DDBBD6A94074}" destId="{580A9FA5-82BB-46EE-B354-71E28ED0CA14}" srcOrd="1" destOrd="0" presId="urn:microsoft.com/office/officeart/2005/8/layout/hierarchy1"/>
    <dgm:cxn modelId="{71EBA0BF-852C-4A3E-B249-4DB902E33EFF}" type="presParOf" srcId="{8579EF79-A8F5-41D7-8D13-B914BD848B15}" destId="{D673B699-6D79-4CC5-9047-7AFB19A761AD}" srcOrd="1" destOrd="0" presId="urn:microsoft.com/office/officeart/2005/8/layout/hierarchy1"/>
    <dgm:cxn modelId="{435CA2B7-9E04-4DD9-9FC8-1E69374310D3}" type="presParOf" srcId="{CAA9C611-4CF9-4815-9C25-4CD8BDE8B6D5}" destId="{01BB655D-C498-457C-8DFF-996BD63EECD6}" srcOrd="1" destOrd="0" presId="urn:microsoft.com/office/officeart/2005/8/layout/hierarchy1"/>
    <dgm:cxn modelId="{321502C9-6713-4DB3-9283-F4D5BDD8294E}" type="presParOf" srcId="{01BB655D-C498-457C-8DFF-996BD63EECD6}" destId="{29D8FB47-C790-488D-99AB-DFB5853D16B9}" srcOrd="0" destOrd="0" presId="urn:microsoft.com/office/officeart/2005/8/layout/hierarchy1"/>
    <dgm:cxn modelId="{430CFB8C-AD6D-4C81-81D0-A342FD3CD8E3}" type="presParOf" srcId="{29D8FB47-C790-488D-99AB-DFB5853D16B9}" destId="{567A3EE2-8F2F-4604-B5CD-A105BB172CE6}" srcOrd="0" destOrd="0" presId="urn:microsoft.com/office/officeart/2005/8/layout/hierarchy1"/>
    <dgm:cxn modelId="{663791F2-CBC9-4A15-86E6-2F7743AF2ABB}" type="presParOf" srcId="{29D8FB47-C790-488D-99AB-DFB5853D16B9}" destId="{4BEBF13A-3023-4796-9D7D-9A2CB8D007DF}" srcOrd="1" destOrd="0" presId="urn:microsoft.com/office/officeart/2005/8/layout/hierarchy1"/>
    <dgm:cxn modelId="{CDF491C2-5478-43CA-AE61-FBB52517E30D}" type="presParOf" srcId="{01BB655D-C498-457C-8DFF-996BD63EECD6}" destId="{629CE8A0-93A8-41D3-B746-D6E86A2D5D3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62F0D2-F17D-481A-80F5-EF4856CACF0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6C22C54-AD3F-4926-BBE6-D279A9C32AD0}">
      <dgm:prSet/>
      <dgm:spPr/>
      <dgm:t>
        <a:bodyPr/>
        <a:lstStyle/>
        <a:p>
          <a:r>
            <a:rPr lang="en-US"/>
            <a:t>Questions, comments, concerns?</a:t>
          </a:r>
        </a:p>
      </dgm:t>
    </dgm:pt>
    <dgm:pt modelId="{06E54DDA-9C58-4F96-A89E-CF6F6288A5CC}" type="parTrans" cxnId="{FAB46EBB-229D-497D-AA11-3515EAA3B9E3}">
      <dgm:prSet/>
      <dgm:spPr/>
      <dgm:t>
        <a:bodyPr/>
        <a:lstStyle/>
        <a:p>
          <a:endParaRPr lang="en-US"/>
        </a:p>
      </dgm:t>
    </dgm:pt>
    <dgm:pt modelId="{494A9B2A-DC9F-4C3E-8A44-810588E5AC4A}" type="sibTrans" cxnId="{FAB46EBB-229D-497D-AA11-3515EAA3B9E3}">
      <dgm:prSet/>
      <dgm:spPr/>
      <dgm:t>
        <a:bodyPr/>
        <a:lstStyle/>
        <a:p>
          <a:endParaRPr lang="en-US"/>
        </a:p>
      </dgm:t>
    </dgm:pt>
    <dgm:pt modelId="{4D7B76EE-5267-40BA-B099-E49E3BE4C2AD}">
      <dgm:prSet/>
      <dgm:spPr/>
      <dgm:t>
        <a:bodyPr/>
        <a:lstStyle/>
        <a:p>
          <a:r>
            <a:rPr lang="en-US"/>
            <a:t>Please reach out to me with any pressing questions you may have at:</a:t>
          </a:r>
        </a:p>
      </dgm:t>
    </dgm:pt>
    <dgm:pt modelId="{2068B70D-5EFA-4D0B-A9CE-C394B483D037}" type="parTrans" cxnId="{6718247A-A4FF-499C-9C9C-82F25554E93F}">
      <dgm:prSet/>
      <dgm:spPr/>
      <dgm:t>
        <a:bodyPr/>
        <a:lstStyle/>
        <a:p>
          <a:endParaRPr lang="en-US"/>
        </a:p>
      </dgm:t>
    </dgm:pt>
    <dgm:pt modelId="{20BF15D7-E7D7-4C0D-8B6B-621A7C555335}" type="sibTrans" cxnId="{6718247A-A4FF-499C-9C9C-82F25554E93F}">
      <dgm:prSet/>
      <dgm:spPr/>
      <dgm:t>
        <a:bodyPr/>
        <a:lstStyle/>
        <a:p>
          <a:endParaRPr lang="en-US"/>
        </a:p>
      </dgm:t>
    </dgm:pt>
    <dgm:pt modelId="{D6130263-6266-42C8-8954-8E34BE89F000}">
      <dgm:prSet/>
      <dgm:spPr/>
      <dgm:t>
        <a:bodyPr/>
        <a:lstStyle/>
        <a:p>
          <a:r>
            <a:rPr lang="en-US" dirty="0"/>
            <a:t>grantpike@shiningoak.org</a:t>
          </a:r>
        </a:p>
      </dgm:t>
    </dgm:pt>
    <dgm:pt modelId="{A9BC1869-3B48-4738-AB4C-EB1F2B45A147}" type="parTrans" cxnId="{390BE14E-7363-4494-BEA8-3D619478882C}">
      <dgm:prSet/>
      <dgm:spPr/>
      <dgm:t>
        <a:bodyPr/>
        <a:lstStyle/>
        <a:p>
          <a:endParaRPr lang="en-US"/>
        </a:p>
      </dgm:t>
    </dgm:pt>
    <dgm:pt modelId="{AD24CD73-91C0-490B-8D1C-E182D546665D}" type="sibTrans" cxnId="{390BE14E-7363-4494-BEA8-3D619478882C}">
      <dgm:prSet/>
      <dgm:spPr/>
      <dgm:t>
        <a:bodyPr/>
        <a:lstStyle/>
        <a:p>
          <a:endParaRPr lang="en-US"/>
        </a:p>
      </dgm:t>
    </dgm:pt>
    <dgm:pt modelId="{FC2CFE56-DA2B-4E0C-8AEE-D1B07FD1C97E}" type="pres">
      <dgm:prSet presAssocID="{D962F0D2-F17D-481A-80F5-EF4856CACF0E}" presName="linear" presStyleCnt="0">
        <dgm:presLayoutVars>
          <dgm:animLvl val="lvl"/>
          <dgm:resizeHandles val="exact"/>
        </dgm:presLayoutVars>
      </dgm:prSet>
      <dgm:spPr/>
    </dgm:pt>
    <dgm:pt modelId="{F60090D7-AA32-4EF1-8413-274539BE856E}" type="pres">
      <dgm:prSet presAssocID="{76C22C54-AD3F-4926-BBE6-D279A9C32AD0}" presName="parentText" presStyleLbl="node1" presStyleIdx="0" presStyleCnt="3">
        <dgm:presLayoutVars>
          <dgm:chMax val="0"/>
          <dgm:bulletEnabled val="1"/>
        </dgm:presLayoutVars>
      </dgm:prSet>
      <dgm:spPr/>
    </dgm:pt>
    <dgm:pt modelId="{9878C6E1-3AC3-498C-91C2-4138F8CDA807}" type="pres">
      <dgm:prSet presAssocID="{494A9B2A-DC9F-4C3E-8A44-810588E5AC4A}" presName="spacer" presStyleCnt="0"/>
      <dgm:spPr/>
    </dgm:pt>
    <dgm:pt modelId="{034A77C0-2835-4FDA-A49D-A1DC5D9B2F47}" type="pres">
      <dgm:prSet presAssocID="{4D7B76EE-5267-40BA-B099-E49E3BE4C2AD}" presName="parentText" presStyleLbl="node1" presStyleIdx="1" presStyleCnt="3">
        <dgm:presLayoutVars>
          <dgm:chMax val="0"/>
          <dgm:bulletEnabled val="1"/>
        </dgm:presLayoutVars>
      </dgm:prSet>
      <dgm:spPr/>
    </dgm:pt>
    <dgm:pt modelId="{683D95BC-4C80-473D-9D32-1C87D6648CA2}" type="pres">
      <dgm:prSet presAssocID="{20BF15D7-E7D7-4C0D-8B6B-621A7C555335}" presName="spacer" presStyleCnt="0"/>
      <dgm:spPr/>
    </dgm:pt>
    <dgm:pt modelId="{0469E806-31D6-4C12-9AB3-1BFA6665D723}" type="pres">
      <dgm:prSet presAssocID="{D6130263-6266-42C8-8954-8E34BE89F000}" presName="parentText" presStyleLbl="node1" presStyleIdx="2" presStyleCnt="3">
        <dgm:presLayoutVars>
          <dgm:chMax val="0"/>
          <dgm:bulletEnabled val="1"/>
        </dgm:presLayoutVars>
      </dgm:prSet>
      <dgm:spPr/>
    </dgm:pt>
  </dgm:ptLst>
  <dgm:cxnLst>
    <dgm:cxn modelId="{C2A18201-C1E6-4131-BE0F-BB9E7921A4C1}" type="presOf" srcId="{76C22C54-AD3F-4926-BBE6-D279A9C32AD0}" destId="{F60090D7-AA32-4EF1-8413-274539BE856E}" srcOrd="0" destOrd="0" presId="urn:microsoft.com/office/officeart/2005/8/layout/vList2"/>
    <dgm:cxn modelId="{43142621-AF69-492F-9959-840AA55877D4}" type="presOf" srcId="{D962F0D2-F17D-481A-80F5-EF4856CACF0E}" destId="{FC2CFE56-DA2B-4E0C-8AEE-D1B07FD1C97E}" srcOrd="0" destOrd="0" presId="urn:microsoft.com/office/officeart/2005/8/layout/vList2"/>
    <dgm:cxn modelId="{7070576C-D8A2-4350-975A-59EC79279AF6}" type="presOf" srcId="{D6130263-6266-42C8-8954-8E34BE89F000}" destId="{0469E806-31D6-4C12-9AB3-1BFA6665D723}" srcOrd="0" destOrd="0" presId="urn:microsoft.com/office/officeart/2005/8/layout/vList2"/>
    <dgm:cxn modelId="{390BE14E-7363-4494-BEA8-3D619478882C}" srcId="{D962F0D2-F17D-481A-80F5-EF4856CACF0E}" destId="{D6130263-6266-42C8-8954-8E34BE89F000}" srcOrd="2" destOrd="0" parTransId="{A9BC1869-3B48-4738-AB4C-EB1F2B45A147}" sibTransId="{AD24CD73-91C0-490B-8D1C-E182D546665D}"/>
    <dgm:cxn modelId="{6718247A-A4FF-499C-9C9C-82F25554E93F}" srcId="{D962F0D2-F17D-481A-80F5-EF4856CACF0E}" destId="{4D7B76EE-5267-40BA-B099-E49E3BE4C2AD}" srcOrd="1" destOrd="0" parTransId="{2068B70D-5EFA-4D0B-A9CE-C394B483D037}" sibTransId="{20BF15D7-E7D7-4C0D-8B6B-621A7C555335}"/>
    <dgm:cxn modelId="{FAB46EBB-229D-497D-AA11-3515EAA3B9E3}" srcId="{D962F0D2-F17D-481A-80F5-EF4856CACF0E}" destId="{76C22C54-AD3F-4926-BBE6-D279A9C32AD0}" srcOrd="0" destOrd="0" parTransId="{06E54DDA-9C58-4F96-A89E-CF6F6288A5CC}" sibTransId="{494A9B2A-DC9F-4C3E-8A44-810588E5AC4A}"/>
    <dgm:cxn modelId="{BA713FF1-95F2-4247-A63F-BC485B6EB600}" type="presOf" srcId="{4D7B76EE-5267-40BA-B099-E49E3BE4C2AD}" destId="{034A77C0-2835-4FDA-A49D-A1DC5D9B2F47}" srcOrd="0" destOrd="0" presId="urn:microsoft.com/office/officeart/2005/8/layout/vList2"/>
    <dgm:cxn modelId="{6D9E490D-68E1-4186-99A4-889D83A6A279}" type="presParOf" srcId="{FC2CFE56-DA2B-4E0C-8AEE-D1B07FD1C97E}" destId="{F60090D7-AA32-4EF1-8413-274539BE856E}" srcOrd="0" destOrd="0" presId="urn:microsoft.com/office/officeart/2005/8/layout/vList2"/>
    <dgm:cxn modelId="{448CAE53-DAB3-4E37-9F13-E0624E667C07}" type="presParOf" srcId="{FC2CFE56-DA2B-4E0C-8AEE-D1B07FD1C97E}" destId="{9878C6E1-3AC3-498C-91C2-4138F8CDA807}" srcOrd="1" destOrd="0" presId="urn:microsoft.com/office/officeart/2005/8/layout/vList2"/>
    <dgm:cxn modelId="{B9B42E06-2707-48DC-BDE1-8E6AF4991A09}" type="presParOf" srcId="{FC2CFE56-DA2B-4E0C-8AEE-D1B07FD1C97E}" destId="{034A77C0-2835-4FDA-A49D-A1DC5D9B2F47}" srcOrd="2" destOrd="0" presId="urn:microsoft.com/office/officeart/2005/8/layout/vList2"/>
    <dgm:cxn modelId="{A421AA38-C803-4613-8983-A116BC27CFBC}" type="presParOf" srcId="{FC2CFE56-DA2B-4E0C-8AEE-D1B07FD1C97E}" destId="{683D95BC-4C80-473D-9D32-1C87D6648CA2}" srcOrd="3" destOrd="0" presId="urn:microsoft.com/office/officeart/2005/8/layout/vList2"/>
    <dgm:cxn modelId="{9F584C57-6053-4CB5-8DBC-0D025F88DD87}" type="presParOf" srcId="{FC2CFE56-DA2B-4E0C-8AEE-D1B07FD1C97E}" destId="{0469E806-31D6-4C12-9AB3-1BFA6665D72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CCFDC4-8F2A-428D-A80F-5B103C115C36}" type="doc">
      <dgm:prSet loTypeId="urn:microsoft.com/office/officeart/2005/8/layout/vList5" loCatId="list" qsTypeId="urn:microsoft.com/office/officeart/2005/8/quickstyle/simple4" qsCatId="simple" csTypeId="urn:microsoft.com/office/officeart/2005/8/colors/colorful1" csCatId="colorful"/>
      <dgm:spPr/>
      <dgm:t>
        <a:bodyPr/>
        <a:lstStyle/>
        <a:p>
          <a:endParaRPr lang="en-US"/>
        </a:p>
      </dgm:t>
    </dgm:pt>
    <dgm:pt modelId="{DF1AED80-93EB-43C6-83F8-0847AA11200A}">
      <dgm:prSet/>
      <dgm:spPr/>
      <dgm:t>
        <a:bodyPr/>
        <a:lstStyle/>
        <a:p>
          <a:r>
            <a:rPr lang="en-US"/>
            <a:t>Gender/Sexuality 101</a:t>
          </a:r>
        </a:p>
      </dgm:t>
    </dgm:pt>
    <dgm:pt modelId="{ABAB80BA-388F-4927-BD48-19712F413B6F}" type="parTrans" cxnId="{8E548676-D75B-4763-BEFC-8F034BF604B0}">
      <dgm:prSet/>
      <dgm:spPr/>
      <dgm:t>
        <a:bodyPr/>
        <a:lstStyle/>
        <a:p>
          <a:endParaRPr lang="en-US"/>
        </a:p>
      </dgm:t>
    </dgm:pt>
    <dgm:pt modelId="{901F1A64-559E-493F-BC72-3C931007836B}" type="sibTrans" cxnId="{8E548676-D75B-4763-BEFC-8F034BF604B0}">
      <dgm:prSet/>
      <dgm:spPr/>
      <dgm:t>
        <a:bodyPr/>
        <a:lstStyle/>
        <a:p>
          <a:endParaRPr lang="en-US"/>
        </a:p>
      </dgm:t>
    </dgm:pt>
    <dgm:pt modelId="{293BEF26-A7F5-4FE9-AD9F-9C461B21891B}">
      <dgm:prSet/>
      <dgm:spPr/>
      <dgm:t>
        <a:bodyPr/>
        <a:lstStyle/>
        <a:p>
          <a:r>
            <a:rPr lang="en-US"/>
            <a:t>Facts and Stats</a:t>
          </a:r>
        </a:p>
      </dgm:t>
    </dgm:pt>
    <dgm:pt modelId="{BFCD44D5-2060-414B-AE45-1336EA3AF946}" type="parTrans" cxnId="{4999F0D9-0161-493E-AC65-268E92FAF351}">
      <dgm:prSet/>
      <dgm:spPr/>
      <dgm:t>
        <a:bodyPr/>
        <a:lstStyle/>
        <a:p>
          <a:endParaRPr lang="en-US"/>
        </a:p>
      </dgm:t>
    </dgm:pt>
    <dgm:pt modelId="{A14FFF33-9DEA-41C7-B4FE-8C814E6680B1}" type="sibTrans" cxnId="{4999F0D9-0161-493E-AC65-268E92FAF351}">
      <dgm:prSet/>
      <dgm:spPr/>
      <dgm:t>
        <a:bodyPr/>
        <a:lstStyle/>
        <a:p>
          <a:endParaRPr lang="en-US"/>
        </a:p>
      </dgm:t>
    </dgm:pt>
    <dgm:pt modelId="{C8130D33-17A5-48DB-AE84-6A4F9C0A0A0E}">
      <dgm:prSet/>
      <dgm:spPr/>
      <dgm:t>
        <a:bodyPr/>
        <a:lstStyle/>
        <a:p>
          <a:r>
            <a:rPr lang="en-US"/>
            <a:t>Gender-Affirming/Patient centered Care</a:t>
          </a:r>
        </a:p>
      </dgm:t>
    </dgm:pt>
    <dgm:pt modelId="{039AB93A-1359-4257-A56C-3B1E0D1737B3}" type="parTrans" cxnId="{A5C2C79F-ACBC-48F2-9694-44982EC0E3EC}">
      <dgm:prSet/>
      <dgm:spPr/>
      <dgm:t>
        <a:bodyPr/>
        <a:lstStyle/>
        <a:p>
          <a:endParaRPr lang="en-US"/>
        </a:p>
      </dgm:t>
    </dgm:pt>
    <dgm:pt modelId="{2C8738B4-8113-4298-92FA-7D550420849E}" type="sibTrans" cxnId="{A5C2C79F-ACBC-48F2-9694-44982EC0E3EC}">
      <dgm:prSet/>
      <dgm:spPr/>
      <dgm:t>
        <a:bodyPr/>
        <a:lstStyle/>
        <a:p>
          <a:endParaRPr lang="en-US"/>
        </a:p>
      </dgm:t>
    </dgm:pt>
    <dgm:pt modelId="{FA69BBF1-BFF3-437A-B42D-C8268EB441F7}">
      <dgm:prSet/>
      <dgm:spPr/>
      <dgm:t>
        <a:bodyPr/>
        <a:lstStyle/>
        <a:p>
          <a:r>
            <a:rPr lang="en-US"/>
            <a:t>Organizational Inclusivity</a:t>
          </a:r>
        </a:p>
      </dgm:t>
    </dgm:pt>
    <dgm:pt modelId="{937A372A-7A6F-4068-B468-E3876D56EC11}" type="parTrans" cxnId="{948DBFBB-17F8-4F8B-B287-B4AD2DB40867}">
      <dgm:prSet/>
      <dgm:spPr/>
      <dgm:t>
        <a:bodyPr/>
        <a:lstStyle/>
        <a:p>
          <a:endParaRPr lang="en-US"/>
        </a:p>
      </dgm:t>
    </dgm:pt>
    <dgm:pt modelId="{588D6964-AA57-4BA1-A378-A1DF1FD2759F}" type="sibTrans" cxnId="{948DBFBB-17F8-4F8B-B287-B4AD2DB40867}">
      <dgm:prSet/>
      <dgm:spPr/>
      <dgm:t>
        <a:bodyPr/>
        <a:lstStyle/>
        <a:p>
          <a:endParaRPr lang="en-US"/>
        </a:p>
      </dgm:t>
    </dgm:pt>
    <dgm:pt modelId="{85313BF9-5708-49A8-AD47-E8CD39CFF6E9}">
      <dgm:prSet/>
      <dgm:spPr/>
      <dgm:t>
        <a:bodyPr/>
        <a:lstStyle/>
        <a:p>
          <a:r>
            <a:rPr lang="en-US"/>
            <a:t>5 ways to support trans youth</a:t>
          </a:r>
        </a:p>
      </dgm:t>
    </dgm:pt>
    <dgm:pt modelId="{A7CF0E2F-81CD-4D1A-8A4B-255C0B9A66EB}" type="parTrans" cxnId="{DE3869F6-4CDD-4721-9519-A19D895F2854}">
      <dgm:prSet/>
      <dgm:spPr/>
      <dgm:t>
        <a:bodyPr/>
        <a:lstStyle/>
        <a:p>
          <a:endParaRPr lang="en-US"/>
        </a:p>
      </dgm:t>
    </dgm:pt>
    <dgm:pt modelId="{F6F72FC3-FF90-45A1-A8D5-325AF05F9B4E}" type="sibTrans" cxnId="{DE3869F6-4CDD-4721-9519-A19D895F2854}">
      <dgm:prSet/>
      <dgm:spPr/>
      <dgm:t>
        <a:bodyPr/>
        <a:lstStyle/>
        <a:p>
          <a:endParaRPr lang="en-US"/>
        </a:p>
      </dgm:t>
    </dgm:pt>
    <dgm:pt modelId="{7E1881DE-24E8-4102-835C-40D0327B554B}" type="pres">
      <dgm:prSet presAssocID="{43CCFDC4-8F2A-428D-A80F-5B103C115C36}" presName="Name0" presStyleCnt="0">
        <dgm:presLayoutVars>
          <dgm:dir/>
          <dgm:animLvl val="lvl"/>
          <dgm:resizeHandles val="exact"/>
        </dgm:presLayoutVars>
      </dgm:prSet>
      <dgm:spPr/>
    </dgm:pt>
    <dgm:pt modelId="{F0556B6A-CBD5-4885-A9F6-82AD7F8AA1F9}" type="pres">
      <dgm:prSet presAssocID="{DF1AED80-93EB-43C6-83F8-0847AA11200A}" presName="linNode" presStyleCnt="0"/>
      <dgm:spPr/>
    </dgm:pt>
    <dgm:pt modelId="{F5988C12-30A9-4148-A664-91C390D4B1AC}" type="pres">
      <dgm:prSet presAssocID="{DF1AED80-93EB-43C6-83F8-0847AA11200A}" presName="parentText" presStyleLbl="node1" presStyleIdx="0" presStyleCnt="5">
        <dgm:presLayoutVars>
          <dgm:chMax val="1"/>
          <dgm:bulletEnabled val="1"/>
        </dgm:presLayoutVars>
      </dgm:prSet>
      <dgm:spPr/>
    </dgm:pt>
    <dgm:pt modelId="{DD1387B9-988F-4949-8A51-A42DB55A473B}" type="pres">
      <dgm:prSet presAssocID="{901F1A64-559E-493F-BC72-3C931007836B}" presName="sp" presStyleCnt="0"/>
      <dgm:spPr/>
    </dgm:pt>
    <dgm:pt modelId="{C43C22C7-418D-47AE-863E-FA51B3D91FC1}" type="pres">
      <dgm:prSet presAssocID="{293BEF26-A7F5-4FE9-AD9F-9C461B21891B}" presName="linNode" presStyleCnt="0"/>
      <dgm:spPr/>
    </dgm:pt>
    <dgm:pt modelId="{86AAF80C-478A-4BB3-BA2B-31010AA5704F}" type="pres">
      <dgm:prSet presAssocID="{293BEF26-A7F5-4FE9-AD9F-9C461B21891B}" presName="parentText" presStyleLbl="node1" presStyleIdx="1" presStyleCnt="5">
        <dgm:presLayoutVars>
          <dgm:chMax val="1"/>
          <dgm:bulletEnabled val="1"/>
        </dgm:presLayoutVars>
      </dgm:prSet>
      <dgm:spPr/>
    </dgm:pt>
    <dgm:pt modelId="{502CE2CB-99F2-4B27-8C84-38B2ACC25378}" type="pres">
      <dgm:prSet presAssocID="{A14FFF33-9DEA-41C7-B4FE-8C814E6680B1}" presName="sp" presStyleCnt="0"/>
      <dgm:spPr/>
    </dgm:pt>
    <dgm:pt modelId="{58E13F49-3409-43DE-BBB0-4DAAA0BED742}" type="pres">
      <dgm:prSet presAssocID="{C8130D33-17A5-48DB-AE84-6A4F9C0A0A0E}" presName="linNode" presStyleCnt="0"/>
      <dgm:spPr/>
    </dgm:pt>
    <dgm:pt modelId="{FDD0E620-7451-46E3-B99C-1B60F6734D3D}" type="pres">
      <dgm:prSet presAssocID="{C8130D33-17A5-48DB-AE84-6A4F9C0A0A0E}" presName="parentText" presStyleLbl="node1" presStyleIdx="2" presStyleCnt="5">
        <dgm:presLayoutVars>
          <dgm:chMax val="1"/>
          <dgm:bulletEnabled val="1"/>
        </dgm:presLayoutVars>
      </dgm:prSet>
      <dgm:spPr/>
    </dgm:pt>
    <dgm:pt modelId="{349C6ED7-FF00-4577-BAF2-DB4629FB6929}" type="pres">
      <dgm:prSet presAssocID="{2C8738B4-8113-4298-92FA-7D550420849E}" presName="sp" presStyleCnt="0"/>
      <dgm:spPr/>
    </dgm:pt>
    <dgm:pt modelId="{AED37C89-FB57-4C5D-A4A1-49B3BCF5D9BA}" type="pres">
      <dgm:prSet presAssocID="{FA69BBF1-BFF3-437A-B42D-C8268EB441F7}" presName="linNode" presStyleCnt="0"/>
      <dgm:spPr/>
    </dgm:pt>
    <dgm:pt modelId="{6EB2FA4D-1E9F-4515-B23C-9B6B92641F53}" type="pres">
      <dgm:prSet presAssocID="{FA69BBF1-BFF3-437A-B42D-C8268EB441F7}" presName="parentText" presStyleLbl="node1" presStyleIdx="3" presStyleCnt="5">
        <dgm:presLayoutVars>
          <dgm:chMax val="1"/>
          <dgm:bulletEnabled val="1"/>
        </dgm:presLayoutVars>
      </dgm:prSet>
      <dgm:spPr/>
    </dgm:pt>
    <dgm:pt modelId="{DC14B4CC-B51C-4113-8800-A4FB60F7F465}" type="pres">
      <dgm:prSet presAssocID="{588D6964-AA57-4BA1-A378-A1DF1FD2759F}" presName="sp" presStyleCnt="0"/>
      <dgm:spPr/>
    </dgm:pt>
    <dgm:pt modelId="{837642E7-523C-4D7C-9026-1BCC2C57D727}" type="pres">
      <dgm:prSet presAssocID="{85313BF9-5708-49A8-AD47-E8CD39CFF6E9}" presName="linNode" presStyleCnt="0"/>
      <dgm:spPr/>
    </dgm:pt>
    <dgm:pt modelId="{A87AAA83-F74B-4063-970E-D01EBE78BB6B}" type="pres">
      <dgm:prSet presAssocID="{85313BF9-5708-49A8-AD47-E8CD39CFF6E9}" presName="parentText" presStyleLbl="node1" presStyleIdx="4" presStyleCnt="5">
        <dgm:presLayoutVars>
          <dgm:chMax val="1"/>
          <dgm:bulletEnabled val="1"/>
        </dgm:presLayoutVars>
      </dgm:prSet>
      <dgm:spPr/>
    </dgm:pt>
  </dgm:ptLst>
  <dgm:cxnLst>
    <dgm:cxn modelId="{B0733527-0276-4BCA-A95E-0960FE4F96B0}" type="presOf" srcId="{DF1AED80-93EB-43C6-83F8-0847AA11200A}" destId="{F5988C12-30A9-4148-A664-91C390D4B1AC}" srcOrd="0" destOrd="0" presId="urn:microsoft.com/office/officeart/2005/8/layout/vList5"/>
    <dgm:cxn modelId="{4ABFD246-8385-4461-892C-0EB154914FC7}" type="presOf" srcId="{C8130D33-17A5-48DB-AE84-6A4F9C0A0A0E}" destId="{FDD0E620-7451-46E3-B99C-1B60F6734D3D}" srcOrd="0" destOrd="0" presId="urn:microsoft.com/office/officeart/2005/8/layout/vList5"/>
    <dgm:cxn modelId="{E7694354-F216-44B3-BE97-CA218F32CF10}" type="presOf" srcId="{FA69BBF1-BFF3-437A-B42D-C8268EB441F7}" destId="{6EB2FA4D-1E9F-4515-B23C-9B6B92641F53}" srcOrd="0" destOrd="0" presId="urn:microsoft.com/office/officeart/2005/8/layout/vList5"/>
    <dgm:cxn modelId="{DDD9FD55-D378-462F-AE50-D7F87800275C}" type="presOf" srcId="{43CCFDC4-8F2A-428D-A80F-5B103C115C36}" destId="{7E1881DE-24E8-4102-835C-40D0327B554B}" srcOrd="0" destOrd="0" presId="urn:microsoft.com/office/officeart/2005/8/layout/vList5"/>
    <dgm:cxn modelId="{8E548676-D75B-4763-BEFC-8F034BF604B0}" srcId="{43CCFDC4-8F2A-428D-A80F-5B103C115C36}" destId="{DF1AED80-93EB-43C6-83F8-0847AA11200A}" srcOrd="0" destOrd="0" parTransId="{ABAB80BA-388F-4927-BD48-19712F413B6F}" sibTransId="{901F1A64-559E-493F-BC72-3C931007836B}"/>
    <dgm:cxn modelId="{3614CA80-8617-46BD-95BE-4AE3FDF79A96}" type="presOf" srcId="{85313BF9-5708-49A8-AD47-E8CD39CFF6E9}" destId="{A87AAA83-F74B-4063-970E-D01EBE78BB6B}" srcOrd="0" destOrd="0" presId="urn:microsoft.com/office/officeart/2005/8/layout/vList5"/>
    <dgm:cxn modelId="{B3D15C8D-03DB-4554-9D7F-B97705060571}" type="presOf" srcId="{293BEF26-A7F5-4FE9-AD9F-9C461B21891B}" destId="{86AAF80C-478A-4BB3-BA2B-31010AA5704F}" srcOrd="0" destOrd="0" presId="urn:microsoft.com/office/officeart/2005/8/layout/vList5"/>
    <dgm:cxn modelId="{A5C2C79F-ACBC-48F2-9694-44982EC0E3EC}" srcId="{43CCFDC4-8F2A-428D-A80F-5B103C115C36}" destId="{C8130D33-17A5-48DB-AE84-6A4F9C0A0A0E}" srcOrd="2" destOrd="0" parTransId="{039AB93A-1359-4257-A56C-3B1E0D1737B3}" sibTransId="{2C8738B4-8113-4298-92FA-7D550420849E}"/>
    <dgm:cxn modelId="{948DBFBB-17F8-4F8B-B287-B4AD2DB40867}" srcId="{43CCFDC4-8F2A-428D-A80F-5B103C115C36}" destId="{FA69BBF1-BFF3-437A-B42D-C8268EB441F7}" srcOrd="3" destOrd="0" parTransId="{937A372A-7A6F-4068-B468-E3876D56EC11}" sibTransId="{588D6964-AA57-4BA1-A378-A1DF1FD2759F}"/>
    <dgm:cxn modelId="{4999F0D9-0161-493E-AC65-268E92FAF351}" srcId="{43CCFDC4-8F2A-428D-A80F-5B103C115C36}" destId="{293BEF26-A7F5-4FE9-AD9F-9C461B21891B}" srcOrd="1" destOrd="0" parTransId="{BFCD44D5-2060-414B-AE45-1336EA3AF946}" sibTransId="{A14FFF33-9DEA-41C7-B4FE-8C814E6680B1}"/>
    <dgm:cxn modelId="{DE3869F6-4CDD-4721-9519-A19D895F2854}" srcId="{43CCFDC4-8F2A-428D-A80F-5B103C115C36}" destId="{85313BF9-5708-49A8-AD47-E8CD39CFF6E9}" srcOrd="4" destOrd="0" parTransId="{A7CF0E2F-81CD-4D1A-8A4B-255C0B9A66EB}" sibTransId="{F6F72FC3-FF90-45A1-A8D5-325AF05F9B4E}"/>
    <dgm:cxn modelId="{7E2ABF26-1284-41BF-B94B-1A5EE460E024}" type="presParOf" srcId="{7E1881DE-24E8-4102-835C-40D0327B554B}" destId="{F0556B6A-CBD5-4885-A9F6-82AD7F8AA1F9}" srcOrd="0" destOrd="0" presId="urn:microsoft.com/office/officeart/2005/8/layout/vList5"/>
    <dgm:cxn modelId="{5B371715-EDC2-43F4-8BD8-E66735F053E8}" type="presParOf" srcId="{F0556B6A-CBD5-4885-A9F6-82AD7F8AA1F9}" destId="{F5988C12-30A9-4148-A664-91C390D4B1AC}" srcOrd="0" destOrd="0" presId="urn:microsoft.com/office/officeart/2005/8/layout/vList5"/>
    <dgm:cxn modelId="{B849BA79-BE0D-455C-A16B-D3A6056745A9}" type="presParOf" srcId="{7E1881DE-24E8-4102-835C-40D0327B554B}" destId="{DD1387B9-988F-4949-8A51-A42DB55A473B}" srcOrd="1" destOrd="0" presId="urn:microsoft.com/office/officeart/2005/8/layout/vList5"/>
    <dgm:cxn modelId="{FD1D6F14-0CE1-475E-B540-3A040F3F5E6A}" type="presParOf" srcId="{7E1881DE-24E8-4102-835C-40D0327B554B}" destId="{C43C22C7-418D-47AE-863E-FA51B3D91FC1}" srcOrd="2" destOrd="0" presId="urn:microsoft.com/office/officeart/2005/8/layout/vList5"/>
    <dgm:cxn modelId="{7B434A0C-6DDC-4DEF-BEA4-A30E0AA8CA14}" type="presParOf" srcId="{C43C22C7-418D-47AE-863E-FA51B3D91FC1}" destId="{86AAF80C-478A-4BB3-BA2B-31010AA5704F}" srcOrd="0" destOrd="0" presId="urn:microsoft.com/office/officeart/2005/8/layout/vList5"/>
    <dgm:cxn modelId="{AF6138B6-4DB8-4F28-939D-CA5CC3D19E2C}" type="presParOf" srcId="{7E1881DE-24E8-4102-835C-40D0327B554B}" destId="{502CE2CB-99F2-4B27-8C84-38B2ACC25378}" srcOrd="3" destOrd="0" presId="urn:microsoft.com/office/officeart/2005/8/layout/vList5"/>
    <dgm:cxn modelId="{1286DA75-497B-4501-A08C-C4BD9632F729}" type="presParOf" srcId="{7E1881DE-24E8-4102-835C-40D0327B554B}" destId="{58E13F49-3409-43DE-BBB0-4DAAA0BED742}" srcOrd="4" destOrd="0" presId="urn:microsoft.com/office/officeart/2005/8/layout/vList5"/>
    <dgm:cxn modelId="{7C5F00A1-8115-456C-807F-36522E120615}" type="presParOf" srcId="{58E13F49-3409-43DE-BBB0-4DAAA0BED742}" destId="{FDD0E620-7451-46E3-B99C-1B60F6734D3D}" srcOrd="0" destOrd="0" presId="urn:microsoft.com/office/officeart/2005/8/layout/vList5"/>
    <dgm:cxn modelId="{1428B68C-41C2-4F57-A8A6-35B73EAC3DFE}" type="presParOf" srcId="{7E1881DE-24E8-4102-835C-40D0327B554B}" destId="{349C6ED7-FF00-4577-BAF2-DB4629FB6929}" srcOrd="5" destOrd="0" presId="urn:microsoft.com/office/officeart/2005/8/layout/vList5"/>
    <dgm:cxn modelId="{CA30BCFC-4406-49B9-86E4-74B34022B222}" type="presParOf" srcId="{7E1881DE-24E8-4102-835C-40D0327B554B}" destId="{AED37C89-FB57-4C5D-A4A1-49B3BCF5D9BA}" srcOrd="6" destOrd="0" presId="urn:microsoft.com/office/officeart/2005/8/layout/vList5"/>
    <dgm:cxn modelId="{0D91B9C4-1EE6-4D11-8295-91CE62420A8B}" type="presParOf" srcId="{AED37C89-FB57-4C5D-A4A1-49B3BCF5D9BA}" destId="{6EB2FA4D-1E9F-4515-B23C-9B6B92641F53}" srcOrd="0" destOrd="0" presId="urn:microsoft.com/office/officeart/2005/8/layout/vList5"/>
    <dgm:cxn modelId="{D2E6CE28-FA78-4420-A2D2-9358C2CF8154}" type="presParOf" srcId="{7E1881DE-24E8-4102-835C-40D0327B554B}" destId="{DC14B4CC-B51C-4113-8800-A4FB60F7F465}" srcOrd="7" destOrd="0" presId="urn:microsoft.com/office/officeart/2005/8/layout/vList5"/>
    <dgm:cxn modelId="{15E416AB-FA16-4E20-9F65-EFA9C9AFDA24}" type="presParOf" srcId="{7E1881DE-24E8-4102-835C-40D0327B554B}" destId="{837642E7-523C-4D7C-9026-1BCC2C57D727}" srcOrd="8" destOrd="0" presId="urn:microsoft.com/office/officeart/2005/8/layout/vList5"/>
    <dgm:cxn modelId="{DF6C2AC2-529A-4429-B13A-428119D2EA10}" type="presParOf" srcId="{837642E7-523C-4D7C-9026-1BCC2C57D727}" destId="{A87AAA83-F74B-4063-970E-D01EBE78BB6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3C41A8-119B-4647-8797-FBEF9962F6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4DE939-69E5-4338-9756-6C17E26C1A49}">
      <dgm:prSet/>
      <dgm:spPr/>
      <dgm:t>
        <a:bodyPr/>
        <a:lstStyle/>
        <a:p>
          <a:r>
            <a:rPr lang="en-US" b="1"/>
            <a:t>Heteronormativity</a:t>
          </a:r>
          <a:r>
            <a:rPr lang="en-US"/>
            <a:t>—The assumption, in individuals or in institutions, that everyone is heterosexual, and that heterosexuality is superior to homosexuality and bisexuality.</a:t>
          </a:r>
        </a:p>
      </dgm:t>
    </dgm:pt>
    <dgm:pt modelId="{9131977B-8BE6-41DA-BF88-D59D00467C09}" type="parTrans" cxnId="{695B481C-0CFC-4F2A-8475-E773AB7BD8F3}">
      <dgm:prSet/>
      <dgm:spPr/>
      <dgm:t>
        <a:bodyPr/>
        <a:lstStyle/>
        <a:p>
          <a:endParaRPr lang="en-US"/>
        </a:p>
      </dgm:t>
    </dgm:pt>
    <dgm:pt modelId="{C28AB63D-DB52-4245-B361-6A2913FBBC2D}" type="sibTrans" cxnId="{695B481C-0CFC-4F2A-8475-E773AB7BD8F3}">
      <dgm:prSet/>
      <dgm:spPr/>
      <dgm:t>
        <a:bodyPr/>
        <a:lstStyle/>
        <a:p>
          <a:endParaRPr lang="en-US"/>
        </a:p>
      </dgm:t>
    </dgm:pt>
    <dgm:pt modelId="{82D57760-78C2-4903-A5C4-7FD56C78AB00}">
      <dgm:prSet/>
      <dgm:spPr/>
      <dgm:t>
        <a:bodyPr/>
        <a:lstStyle/>
        <a:p>
          <a:r>
            <a:rPr lang="en-US" b="1" dirty="0"/>
            <a:t>Heterosexism</a:t>
          </a:r>
          <a:r>
            <a:rPr lang="en-US" dirty="0"/>
            <a:t> – Prejudice against individuals and groups who display non-heterosexual behaviors or identities, </a:t>
          </a:r>
          <a:r>
            <a:rPr lang="en-US" b="1" dirty="0"/>
            <a:t>combined</a:t>
          </a:r>
          <a:r>
            <a:rPr lang="en-US" dirty="0"/>
            <a:t> with the majority power to impose such prejudice. Usually used to the advantage of the group in power. Any attitude, action, or practice – backed by institutional power – that subordinates people because of their sexual orientation.</a:t>
          </a:r>
        </a:p>
      </dgm:t>
    </dgm:pt>
    <dgm:pt modelId="{7328B4AC-991A-4F54-993A-0FAC66BABB71}" type="parTrans" cxnId="{688CE7E9-6C6B-4FB7-9964-97A4CA48B10E}">
      <dgm:prSet/>
      <dgm:spPr/>
      <dgm:t>
        <a:bodyPr/>
        <a:lstStyle/>
        <a:p>
          <a:endParaRPr lang="en-US"/>
        </a:p>
      </dgm:t>
    </dgm:pt>
    <dgm:pt modelId="{06C13227-A643-4F79-810E-B8B5156D1709}" type="sibTrans" cxnId="{688CE7E9-6C6B-4FB7-9964-97A4CA48B10E}">
      <dgm:prSet/>
      <dgm:spPr/>
      <dgm:t>
        <a:bodyPr/>
        <a:lstStyle/>
        <a:p>
          <a:endParaRPr lang="en-US"/>
        </a:p>
      </dgm:t>
    </dgm:pt>
    <dgm:pt modelId="{6A7FBE0B-1719-44BC-BD93-84D4AB6ACD9E}">
      <dgm:prSet/>
      <dgm:spPr/>
      <dgm:t>
        <a:bodyPr/>
        <a:lstStyle/>
        <a:p>
          <a:r>
            <a:rPr lang="en-US" b="1"/>
            <a:t>Heterosexual Privilege </a:t>
          </a:r>
          <a:r>
            <a:rPr lang="en-US"/>
            <a:t>–Those benefits derived automatically by being heterosexual that are denied to homosexuals and bisexuals. Also, the benefits  homosexuals and bisexuals receive as a result of claiming heterosexual identity or denying homosexual or bisexual identity.</a:t>
          </a:r>
        </a:p>
      </dgm:t>
    </dgm:pt>
    <dgm:pt modelId="{7422C88A-2339-4355-A222-D31BEC575004}" type="parTrans" cxnId="{D154554F-39B9-45FA-AE86-7A8760958E6E}">
      <dgm:prSet/>
      <dgm:spPr/>
      <dgm:t>
        <a:bodyPr/>
        <a:lstStyle/>
        <a:p>
          <a:endParaRPr lang="en-US"/>
        </a:p>
      </dgm:t>
    </dgm:pt>
    <dgm:pt modelId="{41741A4F-A758-4FFC-B83E-E99FBB16799A}" type="sibTrans" cxnId="{D154554F-39B9-45FA-AE86-7A8760958E6E}">
      <dgm:prSet/>
      <dgm:spPr/>
      <dgm:t>
        <a:bodyPr/>
        <a:lstStyle/>
        <a:p>
          <a:endParaRPr lang="en-US"/>
        </a:p>
      </dgm:t>
    </dgm:pt>
    <dgm:pt modelId="{5BABC821-A8C6-4BCD-83A0-952D3F5EB748}" type="pres">
      <dgm:prSet presAssocID="{ED3C41A8-119B-4647-8797-FBEF9962F6A5}" presName="linear" presStyleCnt="0">
        <dgm:presLayoutVars>
          <dgm:animLvl val="lvl"/>
          <dgm:resizeHandles val="exact"/>
        </dgm:presLayoutVars>
      </dgm:prSet>
      <dgm:spPr/>
    </dgm:pt>
    <dgm:pt modelId="{77BF9631-36E0-4DCE-8DE3-13E0A02B6DD4}" type="pres">
      <dgm:prSet presAssocID="{F04DE939-69E5-4338-9756-6C17E26C1A49}" presName="parentText" presStyleLbl="node1" presStyleIdx="0" presStyleCnt="3">
        <dgm:presLayoutVars>
          <dgm:chMax val="0"/>
          <dgm:bulletEnabled val="1"/>
        </dgm:presLayoutVars>
      </dgm:prSet>
      <dgm:spPr/>
    </dgm:pt>
    <dgm:pt modelId="{76D08201-72EC-4552-9E08-00C1E609CDEA}" type="pres">
      <dgm:prSet presAssocID="{C28AB63D-DB52-4245-B361-6A2913FBBC2D}" presName="spacer" presStyleCnt="0"/>
      <dgm:spPr/>
    </dgm:pt>
    <dgm:pt modelId="{314A4BF9-638D-4F21-9936-D4897B68E5B9}" type="pres">
      <dgm:prSet presAssocID="{82D57760-78C2-4903-A5C4-7FD56C78AB00}" presName="parentText" presStyleLbl="node1" presStyleIdx="1" presStyleCnt="3">
        <dgm:presLayoutVars>
          <dgm:chMax val="0"/>
          <dgm:bulletEnabled val="1"/>
        </dgm:presLayoutVars>
      </dgm:prSet>
      <dgm:spPr/>
    </dgm:pt>
    <dgm:pt modelId="{CFE65185-4A64-4FF8-9DD5-973B91374D66}" type="pres">
      <dgm:prSet presAssocID="{06C13227-A643-4F79-810E-B8B5156D1709}" presName="spacer" presStyleCnt="0"/>
      <dgm:spPr/>
    </dgm:pt>
    <dgm:pt modelId="{2AB7EE72-1E3C-489E-BA32-06A2F492BAFD}" type="pres">
      <dgm:prSet presAssocID="{6A7FBE0B-1719-44BC-BD93-84D4AB6ACD9E}" presName="parentText" presStyleLbl="node1" presStyleIdx="2" presStyleCnt="3">
        <dgm:presLayoutVars>
          <dgm:chMax val="0"/>
          <dgm:bulletEnabled val="1"/>
        </dgm:presLayoutVars>
      </dgm:prSet>
      <dgm:spPr/>
    </dgm:pt>
  </dgm:ptLst>
  <dgm:cxnLst>
    <dgm:cxn modelId="{E2D16303-F53E-4B7B-9E1C-EEA0A1C722C3}" type="presOf" srcId="{6A7FBE0B-1719-44BC-BD93-84D4AB6ACD9E}" destId="{2AB7EE72-1E3C-489E-BA32-06A2F492BAFD}" srcOrd="0" destOrd="0" presId="urn:microsoft.com/office/officeart/2005/8/layout/vList2"/>
    <dgm:cxn modelId="{695B481C-0CFC-4F2A-8475-E773AB7BD8F3}" srcId="{ED3C41A8-119B-4647-8797-FBEF9962F6A5}" destId="{F04DE939-69E5-4338-9756-6C17E26C1A49}" srcOrd="0" destOrd="0" parTransId="{9131977B-8BE6-41DA-BF88-D59D00467C09}" sibTransId="{C28AB63D-DB52-4245-B361-6A2913FBBC2D}"/>
    <dgm:cxn modelId="{D571FC25-D240-4411-9096-40C8BF1ECC95}" type="presOf" srcId="{ED3C41A8-119B-4647-8797-FBEF9962F6A5}" destId="{5BABC821-A8C6-4BCD-83A0-952D3F5EB748}" srcOrd="0" destOrd="0" presId="urn:microsoft.com/office/officeart/2005/8/layout/vList2"/>
    <dgm:cxn modelId="{D154554F-39B9-45FA-AE86-7A8760958E6E}" srcId="{ED3C41A8-119B-4647-8797-FBEF9962F6A5}" destId="{6A7FBE0B-1719-44BC-BD93-84D4AB6ACD9E}" srcOrd="2" destOrd="0" parTransId="{7422C88A-2339-4355-A222-D31BEC575004}" sibTransId="{41741A4F-A758-4FFC-B83E-E99FBB16799A}"/>
    <dgm:cxn modelId="{B887A9C7-9FC6-4A6D-87F3-AFC7DF9FF39F}" type="presOf" srcId="{82D57760-78C2-4903-A5C4-7FD56C78AB00}" destId="{314A4BF9-638D-4F21-9936-D4897B68E5B9}" srcOrd="0" destOrd="0" presId="urn:microsoft.com/office/officeart/2005/8/layout/vList2"/>
    <dgm:cxn modelId="{688CE7E9-6C6B-4FB7-9964-97A4CA48B10E}" srcId="{ED3C41A8-119B-4647-8797-FBEF9962F6A5}" destId="{82D57760-78C2-4903-A5C4-7FD56C78AB00}" srcOrd="1" destOrd="0" parTransId="{7328B4AC-991A-4F54-993A-0FAC66BABB71}" sibTransId="{06C13227-A643-4F79-810E-B8B5156D1709}"/>
    <dgm:cxn modelId="{CCC439F5-DF99-4D46-BE65-E22E454A80A5}" type="presOf" srcId="{F04DE939-69E5-4338-9756-6C17E26C1A49}" destId="{77BF9631-36E0-4DCE-8DE3-13E0A02B6DD4}" srcOrd="0" destOrd="0" presId="urn:microsoft.com/office/officeart/2005/8/layout/vList2"/>
    <dgm:cxn modelId="{3B08F876-E263-4CA0-90A4-0E56C78ECCEA}" type="presParOf" srcId="{5BABC821-A8C6-4BCD-83A0-952D3F5EB748}" destId="{77BF9631-36E0-4DCE-8DE3-13E0A02B6DD4}" srcOrd="0" destOrd="0" presId="urn:microsoft.com/office/officeart/2005/8/layout/vList2"/>
    <dgm:cxn modelId="{0DEE6CAD-EB9C-4861-8A2F-C0A6118E8CB7}" type="presParOf" srcId="{5BABC821-A8C6-4BCD-83A0-952D3F5EB748}" destId="{76D08201-72EC-4552-9E08-00C1E609CDEA}" srcOrd="1" destOrd="0" presId="urn:microsoft.com/office/officeart/2005/8/layout/vList2"/>
    <dgm:cxn modelId="{B5016683-4F77-4E6D-9397-3BCB7BB94200}" type="presParOf" srcId="{5BABC821-A8C6-4BCD-83A0-952D3F5EB748}" destId="{314A4BF9-638D-4F21-9936-D4897B68E5B9}" srcOrd="2" destOrd="0" presId="urn:microsoft.com/office/officeart/2005/8/layout/vList2"/>
    <dgm:cxn modelId="{9450766C-86C4-4BD9-ABA7-CB20DD040B94}" type="presParOf" srcId="{5BABC821-A8C6-4BCD-83A0-952D3F5EB748}" destId="{CFE65185-4A64-4FF8-9DD5-973B91374D66}" srcOrd="3" destOrd="0" presId="urn:microsoft.com/office/officeart/2005/8/layout/vList2"/>
    <dgm:cxn modelId="{ABBBA250-F033-4FF2-ADEA-381DB0A3A403}" type="presParOf" srcId="{5BABC821-A8C6-4BCD-83A0-952D3F5EB748}" destId="{2AB7EE72-1E3C-489E-BA32-06A2F492BAF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D48A62-1759-4965-8BB2-397939E64BC1}"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0A99F6EC-3AFE-45BD-937F-BE66A522073B}">
      <dgm:prSet/>
      <dgm:spPr/>
      <dgm:t>
        <a:bodyPr/>
        <a:lstStyle/>
        <a:p>
          <a:r>
            <a:rPr lang="en-US" dirty="0"/>
            <a:t>Create and follow a protocol for noting preferred names, pronouns, mail, voice message instructions</a:t>
          </a:r>
        </a:p>
      </dgm:t>
    </dgm:pt>
    <dgm:pt modelId="{F722DC65-76EA-49C6-A120-9DA337FFF65B}" type="parTrans" cxnId="{8AC8D7DD-AB04-4E04-9FC7-82472F07D2D1}">
      <dgm:prSet/>
      <dgm:spPr/>
      <dgm:t>
        <a:bodyPr/>
        <a:lstStyle/>
        <a:p>
          <a:endParaRPr lang="en-US"/>
        </a:p>
      </dgm:t>
    </dgm:pt>
    <dgm:pt modelId="{0384FD0C-9201-409B-9707-D3180F93E019}" type="sibTrans" cxnId="{8AC8D7DD-AB04-4E04-9FC7-82472F07D2D1}">
      <dgm:prSet/>
      <dgm:spPr/>
      <dgm:t>
        <a:bodyPr/>
        <a:lstStyle/>
        <a:p>
          <a:endParaRPr lang="en-US"/>
        </a:p>
      </dgm:t>
    </dgm:pt>
    <dgm:pt modelId="{235F1FF5-ED76-4758-A509-91F088F9195C}">
      <dgm:prSet/>
      <dgm:spPr/>
      <dgm:t>
        <a:bodyPr/>
        <a:lstStyle/>
        <a:p>
          <a:r>
            <a:rPr lang="en-US"/>
            <a:t>Have clear lines of referral for questions </a:t>
          </a:r>
        </a:p>
      </dgm:t>
    </dgm:pt>
    <dgm:pt modelId="{4702772A-BAB3-4A52-B937-BE9BF85F6BB5}" type="parTrans" cxnId="{479DF13C-5BC8-4192-BC20-81141FDBC85B}">
      <dgm:prSet/>
      <dgm:spPr/>
      <dgm:t>
        <a:bodyPr/>
        <a:lstStyle/>
        <a:p>
          <a:endParaRPr lang="en-US"/>
        </a:p>
      </dgm:t>
    </dgm:pt>
    <dgm:pt modelId="{8DDFE898-A363-4035-8921-CA782DF4DDE3}" type="sibTrans" cxnId="{479DF13C-5BC8-4192-BC20-81141FDBC85B}">
      <dgm:prSet/>
      <dgm:spPr/>
      <dgm:t>
        <a:bodyPr/>
        <a:lstStyle/>
        <a:p>
          <a:endParaRPr lang="en-US"/>
        </a:p>
      </dgm:t>
    </dgm:pt>
    <dgm:pt modelId="{A3ED6758-5E09-46CB-945B-33E6297F8AFB}">
      <dgm:prSet/>
      <dgm:spPr/>
      <dgm:t>
        <a:bodyPr/>
        <a:lstStyle/>
        <a:p>
          <a:r>
            <a:rPr lang="en-US"/>
            <a:t>Appoint a staff person responsible for providing guidance, assisting with procedures, offering referrals, fielding complaints </a:t>
          </a:r>
        </a:p>
      </dgm:t>
    </dgm:pt>
    <dgm:pt modelId="{94F329AB-6A5E-4CF8-9C3F-C32C5C0FE7B7}" type="parTrans" cxnId="{2E56CF8D-8953-4847-9D76-6126D95B7D95}">
      <dgm:prSet/>
      <dgm:spPr/>
      <dgm:t>
        <a:bodyPr/>
        <a:lstStyle/>
        <a:p>
          <a:endParaRPr lang="en-US"/>
        </a:p>
      </dgm:t>
    </dgm:pt>
    <dgm:pt modelId="{54089CD3-10BA-4BA6-B092-6098289D5B0B}" type="sibTrans" cxnId="{2E56CF8D-8953-4847-9D76-6126D95B7D95}">
      <dgm:prSet/>
      <dgm:spPr/>
      <dgm:t>
        <a:bodyPr/>
        <a:lstStyle/>
        <a:p>
          <a:endParaRPr lang="en-US"/>
        </a:p>
      </dgm:t>
    </dgm:pt>
    <dgm:pt modelId="{22DE07AB-F9AF-4189-8661-51B144A5310A}">
      <dgm:prSet/>
      <dgm:spPr/>
      <dgm:t>
        <a:bodyPr/>
        <a:lstStyle/>
        <a:p>
          <a:r>
            <a:rPr lang="en-US"/>
            <a:t>Ongoing training and retraining of staff </a:t>
          </a:r>
        </a:p>
      </dgm:t>
    </dgm:pt>
    <dgm:pt modelId="{808BC9E0-D626-41AA-90BE-5548D14E06C2}" type="parTrans" cxnId="{A6C7EF23-1452-4F52-A310-E98BE5C60B0A}">
      <dgm:prSet/>
      <dgm:spPr/>
      <dgm:t>
        <a:bodyPr/>
        <a:lstStyle/>
        <a:p>
          <a:endParaRPr lang="en-US"/>
        </a:p>
      </dgm:t>
    </dgm:pt>
    <dgm:pt modelId="{A914E485-15F2-4A5C-AF82-117A944D8683}" type="sibTrans" cxnId="{A6C7EF23-1452-4F52-A310-E98BE5C60B0A}">
      <dgm:prSet/>
      <dgm:spPr/>
      <dgm:t>
        <a:bodyPr/>
        <a:lstStyle/>
        <a:p>
          <a:endParaRPr lang="en-US"/>
        </a:p>
      </dgm:t>
    </dgm:pt>
    <dgm:pt modelId="{8B28F86D-9373-4200-9CDD-7891D7E6FDF6}">
      <dgm:prSet/>
      <dgm:spPr/>
      <dgm:t>
        <a:bodyPr/>
        <a:lstStyle/>
        <a:p>
          <a:r>
            <a:rPr lang="en-US"/>
            <a:t>Annual transgender competency trainings and boundary trainings (e.g., know what/ what not to ask about) </a:t>
          </a:r>
        </a:p>
      </dgm:t>
    </dgm:pt>
    <dgm:pt modelId="{525F09CD-64DB-4790-B406-A2823A802B3F}" type="parTrans" cxnId="{8AE723EC-1DD9-4DEB-8DDF-2CEAF2D4AC72}">
      <dgm:prSet/>
      <dgm:spPr/>
      <dgm:t>
        <a:bodyPr/>
        <a:lstStyle/>
        <a:p>
          <a:endParaRPr lang="en-US"/>
        </a:p>
      </dgm:t>
    </dgm:pt>
    <dgm:pt modelId="{F18465BB-5B5F-497F-A847-A4BDBE3DE386}" type="sibTrans" cxnId="{8AE723EC-1DD9-4DEB-8DDF-2CEAF2D4AC72}">
      <dgm:prSet/>
      <dgm:spPr/>
      <dgm:t>
        <a:bodyPr/>
        <a:lstStyle/>
        <a:p>
          <a:endParaRPr lang="en-US"/>
        </a:p>
      </dgm:t>
    </dgm:pt>
    <dgm:pt modelId="{33ADBE35-35E6-4053-A966-A7796A4CF891}">
      <dgm:prSet/>
      <dgm:spPr/>
      <dgm:t>
        <a:bodyPr/>
        <a:lstStyle/>
        <a:p>
          <a:r>
            <a:rPr lang="en-US"/>
            <a:t>Train new staff on protocols within one month of hire </a:t>
          </a:r>
        </a:p>
      </dgm:t>
    </dgm:pt>
    <dgm:pt modelId="{CAFF4A2C-3ED1-4E12-BEB0-AD7A96D11467}" type="parTrans" cxnId="{7A6432ED-A66B-4F90-B349-74719B3812F9}">
      <dgm:prSet/>
      <dgm:spPr/>
      <dgm:t>
        <a:bodyPr/>
        <a:lstStyle/>
        <a:p>
          <a:endParaRPr lang="en-US"/>
        </a:p>
      </dgm:t>
    </dgm:pt>
    <dgm:pt modelId="{7D518B48-DF9B-4364-8F54-E6DC50ED8CF0}" type="sibTrans" cxnId="{7A6432ED-A66B-4F90-B349-74719B3812F9}">
      <dgm:prSet/>
      <dgm:spPr/>
      <dgm:t>
        <a:bodyPr/>
        <a:lstStyle/>
        <a:p>
          <a:endParaRPr lang="en-US"/>
        </a:p>
      </dgm:t>
    </dgm:pt>
    <dgm:pt modelId="{A417A6CE-2386-40F4-9DD3-11034D558841}">
      <dgm:prSet/>
      <dgm:spPr/>
      <dgm:t>
        <a:bodyPr/>
        <a:lstStyle/>
        <a:p>
          <a:r>
            <a:rPr lang="en-US"/>
            <a:t>Accountability for homophobic/transphobic responses </a:t>
          </a:r>
        </a:p>
      </dgm:t>
    </dgm:pt>
    <dgm:pt modelId="{5914EC27-BA7A-4E9C-B04E-346E2377E0A8}" type="parTrans" cxnId="{A47F5BAC-1EB1-43DD-968F-185EF44F6A47}">
      <dgm:prSet/>
      <dgm:spPr/>
      <dgm:t>
        <a:bodyPr/>
        <a:lstStyle/>
        <a:p>
          <a:endParaRPr lang="en-US"/>
        </a:p>
      </dgm:t>
    </dgm:pt>
    <dgm:pt modelId="{95F4A324-1836-420A-BE96-1770B02BDF53}" type="sibTrans" cxnId="{A47F5BAC-1EB1-43DD-968F-185EF44F6A47}">
      <dgm:prSet/>
      <dgm:spPr/>
      <dgm:t>
        <a:bodyPr/>
        <a:lstStyle/>
        <a:p>
          <a:endParaRPr lang="en-US"/>
        </a:p>
      </dgm:t>
    </dgm:pt>
    <dgm:pt modelId="{DC5783FA-42F3-427A-97C2-668040B1C64D}">
      <dgm:prSet/>
      <dgm:spPr/>
      <dgm:t>
        <a:bodyPr/>
        <a:lstStyle/>
        <a:p>
          <a:r>
            <a:rPr lang="en-US"/>
            <a:t>Advanced trainings for staff involved in direct care with expectations of continuing education on transgender issues</a:t>
          </a:r>
        </a:p>
      </dgm:t>
    </dgm:pt>
    <dgm:pt modelId="{CB5B37BB-5678-4B74-A227-EF9BFCBDFBDB}" type="parTrans" cxnId="{7304D74E-05D7-4C25-9A57-B0B6FB45E542}">
      <dgm:prSet/>
      <dgm:spPr/>
      <dgm:t>
        <a:bodyPr/>
        <a:lstStyle/>
        <a:p>
          <a:endParaRPr lang="en-US"/>
        </a:p>
      </dgm:t>
    </dgm:pt>
    <dgm:pt modelId="{522ECF3F-FD64-4E90-9970-BCE02041F44F}" type="sibTrans" cxnId="{7304D74E-05D7-4C25-9A57-B0B6FB45E542}">
      <dgm:prSet/>
      <dgm:spPr/>
      <dgm:t>
        <a:bodyPr/>
        <a:lstStyle/>
        <a:p>
          <a:endParaRPr lang="en-US"/>
        </a:p>
      </dgm:t>
    </dgm:pt>
    <dgm:pt modelId="{7C8500CF-FB64-4669-A141-DE3993FD6737}" type="pres">
      <dgm:prSet presAssocID="{26D48A62-1759-4965-8BB2-397939E64BC1}" presName="Name0" presStyleCnt="0">
        <dgm:presLayoutVars>
          <dgm:dir/>
          <dgm:animLvl val="lvl"/>
          <dgm:resizeHandles val="exact"/>
        </dgm:presLayoutVars>
      </dgm:prSet>
      <dgm:spPr/>
    </dgm:pt>
    <dgm:pt modelId="{10AA6174-71B2-4AD5-8884-B5B2845CEC9B}" type="pres">
      <dgm:prSet presAssocID="{DC5783FA-42F3-427A-97C2-668040B1C64D}" presName="boxAndChildren" presStyleCnt="0"/>
      <dgm:spPr/>
    </dgm:pt>
    <dgm:pt modelId="{CB2AED70-0E0A-4803-95CE-1F1CE68BCE9B}" type="pres">
      <dgm:prSet presAssocID="{DC5783FA-42F3-427A-97C2-668040B1C64D}" presName="parentTextBox" presStyleLbl="node1" presStyleIdx="0" presStyleCnt="5"/>
      <dgm:spPr/>
    </dgm:pt>
    <dgm:pt modelId="{A64D8ED3-F9A7-4616-831A-E5B1DEB9AAFC}" type="pres">
      <dgm:prSet presAssocID="{95F4A324-1836-420A-BE96-1770B02BDF53}" presName="sp" presStyleCnt="0"/>
      <dgm:spPr/>
    </dgm:pt>
    <dgm:pt modelId="{4DD2C10D-D24A-483B-9D3F-4B2F6A78D110}" type="pres">
      <dgm:prSet presAssocID="{A417A6CE-2386-40F4-9DD3-11034D558841}" presName="arrowAndChildren" presStyleCnt="0"/>
      <dgm:spPr/>
    </dgm:pt>
    <dgm:pt modelId="{168A881C-9FFB-4075-ADD3-79A1F7AF8D58}" type="pres">
      <dgm:prSet presAssocID="{A417A6CE-2386-40F4-9DD3-11034D558841}" presName="parentTextArrow" presStyleLbl="node1" presStyleIdx="1" presStyleCnt="5"/>
      <dgm:spPr/>
    </dgm:pt>
    <dgm:pt modelId="{C110B36B-C492-4154-B69E-13E9131893C8}" type="pres">
      <dgm:prSet presAssocID="{F18465BB-5B5F-497F-A847-A4BDBE3DE386}" presName="sp" presStyleCnt="0"/>
      <dgm:spPr/>
    </dgm:pt>
    <dgm:pt modelId="{B5758CCC-484B-4A4E-B3EA-AF6E14840C48}" type="pres">
      <dgm:prSet presAssocID="{8B28F86D-9373-4200-9CDD-7891D7E6FDF6}" presName="arrowAndChildren" presStyleCnt="0"/>
      <dgm:spPr/>
    </dgm:pt>
    <dgm:pt modelId="{92C23579-69C0-4B1F-9E49-F14C2A46C265}" type="pres">
      <dgm:prSet presAssocID="{8B28F86D-9373-4200-9CDD-7891D7E6FDF6}" presName="parentTextArrow" presStyleLbl="node1" presStyleIdx="1" presStyleCnt="5"/>
      <dgm:spPr/>
    </dgm:pt>
    <dgm:pt modelId="{6497CB67-3F3B-4159-B9A8-EF134B72BA3A}" type="pres">
      <dgm:prSet presAssocID="{8B28F86D-9373-4200-9CDD-7891D7E6FDF6}" presName="arrow" presStyleLbl="node1" presStyleIdx="2" presStyleCnt="5"/>
      <dgm:spPr/>
    </dgm:pt>
    <dgm:pt modelId="{F0359668-78C5-4AAF-ACAC-C51923B51CED}" type="pres">
      <dgm:prSet presAssocID="{8B28F86D-9373-4200-9CDD-7891D7E6FDF6}" presName="descendantArrow" presStyleCnt="0"/>
      <dgm:spPr/>
    </dgm:pt>
    <dgm:pt modelId="{FF92733A-626A-4626-A05B-50AD05541812}" type="pres">
      <dgm:prSet presAssocID="{33ADBE35-35E6-4053-A966-A7796A4CF891}" presName="childTextArrow" presStyleLbl="fgAccFollowNode1" presStyleIdx="0" presStyleCnt="3">
        <dgm:presLayoutVars>
          <dgm:bulletEnabled val="1"/>
        </dgm:presLayoutVars>
      </dgm:prSet>
      <dgm:spPr/>
    </dgm:pt>
    <dgm:pt modelId="{A7D743FC-F065-479E-A879-99647E93CDCF}" type="pres">
      <dgm:prSet presAssocID="{54089CD3-10BA-4BA6-B092-6098289D5B0B}" presName="sp" presStyleCnt="0"/>
      <dgm:spPr/>
    </dgm:pt>
    <dgm:pt modelId="{1E6F523B-B693-4119-AC83-03DE2DBA1010}" type="pres">
      <dgm:prSet presAssocID="{A3ED6758-5E09-46CB-945B-33E6297F8AFB}" presName="arrowAndChildren" presStyleCnt="0"/>
      <dgm:spPr/>
    </dgm:pt>
    <dgm:pt modelId="{CCB0DF5C-2B80-4E6A-9D86-569927FCD644}" type="pres">
      <dgm:prSet presAssocID="{A3ED6758-5E09-46CB-945B-33E6297F8AFB}" presName="parentTextArrow" presStyleLbl="node1" presStyleIdx="2" presStyleCnt="5"/>
      <dgm:spPr/>
    </dgm:pt>
    <dgm:pt modelId="{902BB352-54FB-4CDF-967E-B6E451C25A51}" type="pres">
      <dgm:prSet presAssocID="{A3ED6758-5E09-46CB-945B-33E6297F8AFB}" presName="arrow" presStyleLbl="node1" presStyleIdx="3" presStyleCnt="5"/>
      <dgm:spPr/>
    </dgm:pt>
    <dgm:pt modelId="{AC26D2BE-D011-4C50-BF49-17F1CE4640CB}" type="pres">
      <dgm:prSet presAssocID="{A3ED6758-5E09-46CB-945B-33E6297F8AFB}" presName="descendantArrow" presStyleCnt="0"/>
      <dgm:spPr/>
    </dgm:pt>
    <dgm:pt modelId="{B1FEF642-BBBF-460B-98CC-79440F552097}" type="pres">
      <dgm:prSet presAssocID="{22DE07AB-F9AF-4189-8661-51B144A5310A}" presName="childTextArrow" presStyleLbl="fgAccFollowNode1" presStyleIdx="1" presStyleCnt="3">
        <dgm:presLayoutVars>
          <dgm:bulletEnabled val="1"/>
        </dgm:presLayoutVars>
      </dgm:prSet>
      <dgm:spPr/>
    </dgm:pt>
    <dgm:pt modelId="{F99CD08F-E704-4E2C-8694-229908E9CB1D}" type="pres">
      <dgm:prSet presAssocID="{0384FD0C-9201-409B-9707-D3180F93E019}" presName="sp" presStyleCnt="0"/>
      <dgm:spPr/>
    </dgm:pt>
    <dgm:pt modelId="{16A011D2-B3E3-407A-9A1E-D1EF44A639A5}" type="pres">
      <dgm:prSet presAssocID="{0A99F6EC-3AFE-45BD-937F-BE66A522073B}" presName="arrowAndChildren" presStyleCnt="0"/>
      <dgm:spPr/>
    </dgm:pt>
    <dgm:pt modelId="{D5FD8451-5B6D-420C-A076-BA4EBE6ED498}" type="pres">
      <dgm:prSet presAssocID="{0A99F6EC-3AFE-45BD-937F-BE66A522073B}" presName="parentTextArrow" presStyleLbl="node1" presStyleIdx="3" presStyleCnt="5"/>
      <dgm:spPr/>
    </dgm:pt>
    <dgm:pt modelId="{D9242004-58DD-40AB-9552-E0D796CB8048}" type="pres">
      <dgm:prSet presAssocID="{0A99F6EC-3AFE-45BD-937F-BE66A522073B}" presName="arrow" presStyleLbl="node1" presStyleIdx="4" presStyleCnt="5"/>
      <dgm:spPr/>
    </dgm:pt>
    <dgm:pt modelId="{F8AC2602-B98B-423E-9560-7E68C14CD71D}" type="pres">
      <dgm:prSet presAssocID="{0A99F6EC-3AFE-45BD-937F-BE66A522073B}" presName="descendantArrow" presStyleCnt="0"/>
      <dgm:spPr/>
    </dgm:pt>
    <dgm:pt modelId="{CCC6B8CF-D29F-4C6B-A2B9-6CBDC373D3DE}" type="pres">
      <dgm:prSet presAssocID="{235F1FF5-ED76-4758-A509-91F088F9195C}" presName="childTextArrow" presStyleLbl="fgAccFollowNode1" presStyleIdx="2" presStyleCnt="3">
        <dgm:presLayoutVars>
          <dgm:bulletEnabled val="1"/>
        </dgm:presLayoutVars>
      </dgm:prSet>
      <dgm:spPr/>
    </dgm:pt>
  </dgm:ptLst>
  <dgm:cxnLst>
    <dgm:cxn modelId="{FA857B00-EE99-409C-AB81-8147FA8AA5D4}" type="presOf" srcId="{0A99F6EC-3AFE-45BD-937F-BE66A522073B}" destId="{D9242004-58DD-40AB-9552-E0D796CB8048}" srcOrd="1" destOrd="0" presId="urn:microsoft.com/office/officeart/2005/8/layout/process4"/>
    <dgm:cxn modelId="{C471AB0B-9DCE-436A-94C3-3FD06968D182}" type="presOf" srcId="{DC5783FA-42F3-427A-97C2-668040B1C64D}" destId="{CB2AED70-0E0A-4803-95CE-1F1CE68BCE9B}" srcOrd="0" destOrd="0" presId="urn:microsoft.com/office/officeart/2005/8/layout/process4"/>
    <dgm:cxn modelId="{5B4E8311-FB4B-437B-9255-8F71B349F571}" type="presOf" srcId="{8B28F86D-9373-4200-9CDD-7891D7E6FDF6}" destId="{6497CB67-3F3B-4159-B9A8-EF134B72BA3A}" srcOrd="1" destOrd="0" presId="urn:microsoft.com/office/officeart/2005/8/layout/process4"/>
    <dgm:cxn modelId="{A6C7EF23-1452-4F52-A310-E98BE5C60B0A}" srcId="{A3ED6758-5E09-46CB-945B-33E6297F8AFB}" destId="{22DE07AB-F9AF-4189-8661-51B144A5310A}" srcOrd="0" destOrd="0" parTransId="{808BC9E0-D626-41AA-90BE-5548D14E06C2}" sibTransId="{A914E485-15F2-4A5C-AF82-117A944D8683}"/>
    <dgm:cxn modelId="{09D87126-3E9B-4923-B2DE-5A60089FED7E}" type="presOf" srcId="{A417A6CE-2386-40F4-9DD3-11034D558841}" destId="{168A881C-9FFB-4075-ADD3-79A1F7AF8D58}" srcOrd="0" destOrd="0" presId="urn:microsoft.com/office/officeart/2005/8/layout/process4"/>
    <dgm:cxn modelId="{83601433-78AC-468E-8CDB-0E9139FADAA3}" type="presOf" srcId="{8B28F86D-9373-4200-9CDD-7891D7E6FDF6}" destId="{92C23579-69C0-4B1F-9E49-F14C2A46C265}" srcOrd="0" destOrd="0" presId="urn:microsoft.com/office/officeart/2005/8/layout/process4"/>
    <dgm:cxn modelId="{479DF13C-5BC8-4192-BC20-81141FDBC85B}" srcId="{0A99F6EC-3AFE-45BD-937F-BE66A522073B}" destId="{235F1FF5-ED76-4758-A509-91F088F9195C}" srcOrd="0" destOrd="0" parTransId="{4702772A-BAB3-4A52-B937-BE9BF85F6BB5}" sibTransId="{8DDFE898-A363-4035-8921-CA782DF4DDE3}"/>
    <dgm:cxn modelId="{54D94E6D-26C2-4423-9A19-97BAF1904BB7}" type="presOf" srcId="{22DE07AB-F9AF-4189-8661-51B144A5310A}" destId="{B1FEF642-BBBF-460B-98CC-79440F552097}" srcOrd="0" destOrd="0" presId="urn:microsoft.com/office/officeart/2005/8/layout/process4"/>
    <dgm:cxn modelId="{7304D74E-05D7-4C25-9A57-B0B6FB45E542}" srcId="{26D48A62-1759-4965-8BB2-397939E64BC1}" destId="{DC5783FA-42F3-427A-97C2-668040B1C64D}" srcOrd="4" destOrd="0" parTransId="{CB5B37BB-5678-4B74-A227-EF9BFCBDFBDB}" sibTransId="{522ECF3F-FD64-4E90-9970-BCE02041F44F}"/>
    <dgm:cxn modelId="{96A00673-00A7-4E78-8528-96E4FB96AA3B}" type="presOf" srcId="{0A99F6EC-3AFE-45BD-937F-BE66A522073B}" destId="{D5FD8451-5B6D-420C-A076-BA4EBE6ED498}" srcOrd="0" destOrd="0" presId="urn:microsoft.com/office/officeart/2005/8/layout/process4"/>
    <dgm:cxn modelId="{2E56CF8D-8953-4847-9D76-6126D95B7D95}" srcId="{26D48A62-1759-4965-8BB2-397939E64BC1}" destId="{A3ED6758-5E09-46CB-945B-33E6297F8AFB}" srcOrd="1" destOrd="0" parTransId="{94F329AB-6A5E-4CF8-9C3F-C32C5C0FE7B7}" sibTransId="{54089CD3-10BA-4BA6-B092-6098289D5B0B}"/>
    <dgm:cxn modelId="{1B3B33A3-8C7F-42D0-AFB2-D23C1B388E87}" type="presOf" srcId="{33ADBE35-35E6-4053-A966-A7796A4CF891}" destId="{FF92733A-626A-4626-A05B-50AD05541812}" srcOrd="0" destOrd="0" presId="urn:microsoft.com/office/officeart/2005/8/layout/process4"/>
    <dgm:cxn modelId="{A47F5BAC-1EB1-43DD-968F-185EF44F6A47}" srcId="{26D48A62-1759-4965-8BB2-397939E64BC1}" destId="{A417A6CE-2386-40F4-9DD3-11034D558841}" srcOrd="3" destOrd="0" parTransId="{5914EC27-BA7A-4E9C-B04E-346E2377E0A8}" sibTransId="{95F4A324-1836-420A-BE96-1770B02BDF53}"/>
    <dgm:cxn modelId="{6A894BBD-B6F4-4DC8-9F26-D62F8340EBD0}" type="presOf" srcId="{A3ED6758-5E09-46CB-945B-33E6297F8AFB}" destId="{CCB0DF5C-2B80-4E6A-9D86-569927FCD644}" srcOrd="0" destOrd="0" presId="urn:microsoft.com/office/officeart/2005/8/layout/process4"/>
    <dgm:cxn modelId="{8E575AC0-A2B7-4988-BBFB-14EC1138A30C}" type="presOf" srcId="{235F1FF5-ED76-4758-A509-91F088F9195C}" destId="{CCC6B8CF-D29F-4C6B-A2B9-6CBDC373D3DE}" srcOrd="0" destOrd="0" presId="urn:microsoft.com/office/officeart/2005/8/layout/process4"/>
    <dgm:cxn modelId="{C76DDAC4-EE16-4D2C-AE2B-8DAEF2B9EC8D}" type="presOf" srcId="{A3ED6758-5E09-46CB-945B-33E6297F8AFB}" destId="{902BB352-54FB-4CDF-967E-B6E451C25A51}" srcOrd="1" destOrd="0" presId="urn:microsoft.com/office/officeart/2005/8/layout/process4"/>
    <dgm:cxn modelId="{83E427CE-E8CE-445E-BD67-D17EBF1ADB1B}" type="presOf" srcId="{26D48A62-1759-4965-8BB2-397939E64BC1}" destId="{7C8500CF-FB64-4669-A141-DE3993FD6737}" srcOrd="0" destOrd="0" presId="urn:microsoft.com/office/officeart/2005/8/layout/process4"/>
    <dgm:cxn modelId="{8AC8D7DD-AB04-4E04-9FC7-82472F07D2D1}" srcId="{26D48A62-1759-4965-8BB2-397939E64BC1}" destId="{0A99F6EC-3AFE-45BD-937F-BE66A522073B}" srcOrd="0" destOrd="0" parTransId="{F722DC65-76EA-49C6-A120-9DA337FFF65B}" sibTransId="{0384FD0C-9201-409B-9707-D3180F93E019}"/>
    <dgm:cxn modelId="{8AE723EC-1DD9-4DEB-8DDF-2CEAF2D4AC72}" srcId="{26D48A62-1759-4965-8BB2-397939E64BC1}" destId="{8B28F86D-9373-4200-9CDD-7891D7E6FDF6}" srcOrd="2" destOrd="0" parTransId="{525F09CD-64DB-4790-B406-A2823A802B3F}" sibTransId="{F18465BB-5B5F-497F-A847-A4BDBE3DE386}"/>
    <dgm:cxn modelId="{7A6432ED-A66B-4F90-B349-74719B3812F9}" srcId="{8B28F86D-9373-4200-9CDD-7891D7E6FDF6}" destId="{33ADBE35-35E6-4053-A966-A7796A4CF891}" srcOrd="0" destOrd="0" parTransId="{CAFF4A2C-3ED1-4E12-BEB0-AD7A96D11467}" sibTransId="{7D518B48-DF9B-4364-8F54-E6DC50ED8CF0}"/>
    <dgm:cxn modelId="{90A2574D-5E00-4805-A657-DF767B54F46A}" type="presParOf" srcId="{7C8500CF-FB64-4669-A141-DE3993FD6737}" destId="{10AA6174-71B2-4AD5-8884-B5B2845CEC9B}" srcOrd="0" destOrd="0" presId="urn:microsoft.com/office/officeart/2005/8/layout/process4"/>
    <dgm:cxn modelId="{0C5BFD38-9CD9-4DD5-A26F-E6A5B58D2C42}" type="presParOf" srcId="{10AA6174-71B2-4AD5-8884-B5B2845CEC9B}" destId="{CB2AED70-0E0A-4803-95CE-1F1CE68BCE9B}" srcOrd="0" destOrd="0" presId="urn:microsoft.com/office/officeart/2005/8/layout/process4"/>
    <dgm:cxn modelId="{72AE0FBF-1416-4618-BFA3-C6694E39FB5C}" type="presParOf" srcId="{7C8500CF-FB64-4669-A141-DE3993FD6737}" destId="{A64D8ED3-F9A7-4616-831A-E5B1DEB9AAFC}" srcOrd="1" destOrd="0" presId="urn:microsoft.com/office/officeart/2005/8/layout/process4"/>
    <dgm:cxn modelId="{D6B941CB-FF77-4452-9D2D-218C60A6B24B}" type="presParOf" srcId="{7C8500CF-FB64-4669-A141-DE3993FD6737}" destId="{4DD2C10D-D24A-483B-9D3F-4B2F6A78D110}" srcOrd="2" destOrd="0" presId="urn:microsoft.com/office/officeart/2005/8/layout/process4"/>
    <dgm:cxn modelId="{919D1490-0269-4189-AF9A-AF2B44619BF7}" type="presParOf" srcId="{4DD2C10D-D24A-483B-9D3F-4B2F6A78D110}" destId="{168A881C-9FFB-4075-ADD3-79A1F7AF8D58}" srcOrd="0" destOrd="0" presId="urn:microsoft.com/office/officeart/2005/8/layout/process4"/>
    <dgm:cxn modelId="{CA7963F7-B949-4ADD-B8B2-E98D8E36E768}" type="presParOf" srcId="{7C8500CF-FB64-4669-A141-DE3993FD6737}" destId="{C110B36B-C492-4154-B69E-13E9131893C8}" srcOrd="3" destOrd="0" presId="urn:microsoft.com/office/officeart/2005/8/layout/process4"/>
    <dgm:cxn modelId="{67655471-D38D-4B97-972C-047A500B6D6D}" type="presParOf" srcId="{7C8500CF-FB64-4669-A141-DE3993FD6737}" destId="{B5758CCC-484B-4A4E-B3EA-AF6E14840C48}" srcOrd="4" destOrd="0" presId="urn:microsoft.com/office/officeart/2005/8/layout/process4"/>
    <dgm:cxn modelId="{28172E1D-6ED6-4DC7-9F82-58ABC607B793}" type="presParOf" srcId="{B5758CCC-484B-4A4E-B3EA-AF6E14840C48}" destId="{92C23579-69C0-4B1F-9E49-F14C2A46C265}" srcOrd="0" destOrd="0" presId="urn:microsoft.com/office/officeart/2005/8/layout/process4"/>
    <dgm:cxn modelId="{F29CCBBF-7D6A-409C-869B-88744D6A9285}" type="presParOf" srcId="{B5758CCC-484B-4A4E-B3EA-AF6E14840C48}" destId="{6497CB67-3F3B-4159-B9A8-EF134B72BA3A}" srcOrd="1" destOrd="0" presId="urn:microsoft.com/office/officeart/2005/8/layout/process4"/>
    <dgm:cxn modelId="{EF630065-BC30-4EA9-A518-965856D32F51}" type="presParOf" srcId="{B5758CCC-484B-4A4E-B3EA-AF6E14840C48}" destId="{F0359668-78C5-4AAF-ACAC-C51923B51CED}" srcOrd="2" destOrd="0" presId="urn:microsoft.com/office/officeart/2005/8/layout/process4"/>
    <dgm:cxn modelId="{4C341B35-B980-4781-9528-3A962211C1CF}" type="presParOf" srcId="{F0359668-78C5-4AAF-ACAC-C51923B51CED}" destId="{FF92733A-626A-4626-A05B-50AD05541812}" srcOrd="0" destOrd="0" presId="urn:microsoft.com/office/officeart/2005/8/layout/process4"/>
    <dgm:cxn modelId="{A0A25D94-4351-475E-8BDD-A8C30AF5C56C}" type="presParOf" srcId="{7C8500CF-FB64-4669-A141-DE3993FD6737}" destId="{A7D743FC-F065-479E-A879-99647E93CDCF}" srcOrd="5" destOrd="0" presId="urn:microsoft.com/office/officeart/2005/8/layout/process4"/>
    <dgm:cxn modelId="{8F8DAA81-7EDF-4174-8E7D-A52BE68C41FD}" type="presParOf" srcId="{7C8500CF-FB64-4669-A141-DE3993FD6737}" destId="{1E6F523B-B693-4119-AC83-03DE2DBA1010}" srcOrd="6" destOrd="0" presId="urn:microsoft.com/office/officeart/2005/8/layout/process4"/>
    <dgm:cxn modelId="{45273D0F-A6B1-499E-B442-7D1104B29081}" type="presParOf" srcId="{1E6F523B-B693-4119-AC83-03DE2DBA1010}" destId="{CCB0DF5C-2B80-4E6A-9D86-569927FCD644}" srcOrd="0" destOrd="0" presId="urn:microsoft.com/office/officeart/2005/8/layout/process4"/>
    <dgm:cxn modelId="{4C54D30A-C4B9-446A-8176-B64AEE6ABC6E}" type="presParOf" srcId="{1E6F523B-B693-4119-AC83-03DE2DBA1010}" destId="{902BB352-54FB-4CDF-967E-B6E451C25A51}" srcOrd="1" destOrd="0" presId="urn:microsoft.com/office/officeart/2005/8/layout/process4"/>
    <dgm:cxn modelId="{232D388D-2F3D-4D0B-99A3-5837315AD53A}" type="presParOf" srcId="{1E6F523B-B693-4119-AC83-03DE2DBA1010}" destId="{AC26D2BE-D011-4C50-BF49-17F1CE4640CB}" srcOrd="2" destOrd="0" presId="urn:microsoft.com/office/officeart/2005/8/layout/process4"/>
    <dgm:cxn modelId="{1BE626B2-0A13-4A39-A5B9-162F624053FA}" type="presParOf" srcId="{AC26D2BE-D011-4C50-BF49-17F1CE4640CB}" destId="{B1FEF642-BBBF-460B-98CC-79440F552097}" srcOrd="0" destOrd="0" presId="urn:microsoft.com/office/officeart/2005/8/layout/process4"/>
    <dgm:cxn modelId="{8C00A061-83F5-420E-BEC3-56977EFFAC27}" type="presParOf" srcId="{7C8500CF-FB64-4669-A141-DE3993FD6737}" destId="{F99CD08F-E704-4E2C-8694-229908E9CB1D}" srcOrd="7" destOrd="0" presId="urn:microsoft.com/office/officeart/2005/8/layout/process4"/>
    <dgm:cxn modelId="{149EA85F-09BC-45A0-A4C9-F20C273CE3C0}" type="presParOf" srcId="{7C8500CF-FB64-4669-A141-DE3993FD6737}" destId="{16A011D2-B3E3-407A-9A1E-D1EF44A639A5}" srcOrd="8" destOrd="0" presId="urn:microsoft.com/office/officeart/2005/8/layout/process4"/>
    <dgm:cxn modelId="{114EBF30-36AF-4CC6-B028-D3D56E385566}" type="presParOf" srcId="{16A011D2-B3E3-407A-9A1E-D1EF44A639A5}" destId="{D5FD8451-5B6D-420C-A076-BA4EBE6ED498}" srcOrd="0" destOrd="0" presId="urn:microsoft.com/office/officeart/2005/8/layout/process4"/>
    <dgm:cxn modelId="{B2FD0C05-6D7A-4410-8FCA-32B051BC11D4}" type="presParOf" srcId="{16A011D2-B3E3-407A-9A1E-D1EF44A639A5}" destId="{D9242004-58DD-40AB-9552-E0D796CB8048}" srcOrd="1" destOrd="0" presId="urn:microsoft.com/office/officeart/2005/8/layout/process4"/>
    <dgm:cxn modelId="{DD6C3377-2BF7-4141-9B56-14AD60D2776B}" type="presParOf" srcId="{16A011D2-B3E3-407A-9A1E-D1EF44A639A5}" destId="{F8AC2602-B98B-423E-9560-7E68C14CD71D}" srcOrd="2" destOrd="0" presId="urn:microsoft.com/office/officeart/2005/8/layout/process4"/>
    <dgm:cxn modelId="{FD33A99C-FC50-4AE9-A858-D5B02DB994B1}" type="presParOf" srcId="{F8AC2602-B98B-423E-9560-7E68C14CD71D}" destId="{CCC6B8CF-D29F-4C6B-A2B9-6CBDC373D3D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03962F-F1D3-4F27-B6C6-2A2B10ADEB6B}"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EB73CE60-A6BE-465E-A70B-C7ED60CCA1D3}">
      <dgm:prSet/>
      <dgm:spPr/>
      <dgm:t>
        <a:bodyPr/>
        <a:lstStyle/>
        <a:p>
          <a:r>
            <a:rPr lang="en-US" b="1"/>
            <a:t>Patient intake forms </a:t>
          </a:r>
          <a:endParaRPr lang="en-US"/>
        </a:p>
      </dgm:t>
    </dgm:pt>
    <dgm:pt modelId="{70D5BD40-FA30-46D5-9FF5-0B30048B6706}" type="parTrans" cxnId="{2700E3F3-D67F-4C6E-A26A-BB7DB8839C70}">
      <dgm:prSet/>
      <dgm:spPr/>
      <dgm:t>
        <a:bodyPr/>
        <a:lstStyle/>
        <a:p>
          <a:endParaRPr lang="en-US"/>
        </a:p>
      </dgm:t>
    </dgm:pt>
    <dgm:pt modelId="{AAB05A22-74B8-445A-B0A7-5B89CC261B54}" type="sibTrans" cxnId="{2700E3F3-D67F-4C6E-A26A-BB7DB8839C70}">
      <dgm:prSet/>
      <dgm:spPr/>
      <dgm:t>
        <a:bodyPr/>
        <a:lstStyle/>
        <a:p>
          <a:endParaRPr lang="en-US"/>
        </a:p>
      </dgm:t>
    </dgm:pt>
    <dgm:pt modelId="{9561E614-60A1-40C2-B7D5-703ADA0BF2B6}">
      <dgm:prSet/>
      <dgm:spPr/>
      <dgm:t>
        <a:bodyPr/>
        <a:lstStyle/>
        <a:p>
          <a:r>
            <a:rPr lang="en-US"/>
            <a:t>Assigned sex at birth  </a:t>
          </a:r>
        </a:p>
      </dgm:t>
    </dgm:pt>
    <dgm:pt modelId="{59C00644-E60F-4834-B8B9-7074268BCD44}" type="parTrans" cxnId="{B0575E05-1051-4E24-AD22-78124348C137}">
      <dgm:prSet/>
      <dgm:spPr/>
      <dgm:t>
        <a:bodyPr/>
        <a:lstStyle/>
        <a:p>
          <a:endParaRPr lang="en-US"/>
        </a:p>
      </dgm:t>
    </dgm:pt>
    <dgm:pt modelId="{5BB7DB5B-55D2-464A-BCA8-D6494F01C3EF}" type="sibTrans" cxnId="{B0575E05-1051-4E24-AD22-78124348C137}">
      <dgm:prSet/>
      <dgm:spPr/>
      <dgm:t>
        <a:bodyPr/>
        <a:lstStyle/>
        <a:p>
          <a:endParaRPr lang="en-US"/>
        </a:p>
      </dgm:t>
    </dgm:pt>
    <dgm:pt modelId="{06E598B6-5636-4B1D-99D2-FDFD8D455A69}">
      <dgm:prSet/>
      <dgm:spPr/>
      <dgm:t>
        <a:bodyPr/>
        <a:lstStyle/>
        <a:p>
          <a:r>
            <a:rPr lang="en-US"/>
            <a:t>Current gender identity  </a:t>
          </a:r>
        </a:p>
      </dgm:t>
    </dgm:pt>
    <dgm:pt modelId="{11EBC8CE-8C3A-4734-943D-2010667E21EF}" type="parTrans" cxnId="{BF2955D5-C830-45D6-AB0A-8A251103FB26}">
      <dgm:prSet/>
      <dgm:spPr/>
      <dgm:t>
        <a:bodyPr/>
        <a:lstStyle/>
        <a:p>
          <a:endParaRPr lang="en-US"/>
        </a:p>
      </dgm:t>
    </dgm:pt>
    <dgm:pt modelId="{24B33683-94C1-4B18-A249-4A93D383A5EB}" type="sibTrans" cxnId="{BF2955D5-C830-45D6-AB0A-8A251103FB26}">
      <dgm:prSet/>
      <dgm:spPr/>
      <dgm:t>
        <a:bodyPr/>
        <a:lstStyle/>
        <a:p>
          <a:endParaRPr lang="en-US"/>
        </a:p>
      </dgm:t>
    </dgm:pt>
    <dgm:pt modelId="{0B41478B-262B-450F-8EB0-CACDCD9ABB8D}">
      <dgm:prSet/>
      <dgm:spPr/>
      <dgm:t>
        <a:bodyPr/>
        <a:lstStyle/>
        <a:p>
          <a:r>
            <a:rPr lang="en-US"/>
            <a:t>EMR flags indicating trans patients </a:t>
          </a:r>
        </a:p>
      </dgm:t>
    </dgm:pt>
    <dgm:pt modelId="{A00565DB-F6AD-4751-93D6-161A1F919040}" type="parTrans" cxnId="{5AC88BEB-66C4-4545-BEF3-CB576D1C8D62}">
      <dgm:prSet/>
      <dgm:spPr/>
      <dgm:t>
        <a:bodyPr/>
        <a:lstStyle/>
        <a:p>
          <a:endParaRPr lang="en-US"/>
        </a:p>
      </dgm:t>
    </dgm:pt>
    <dgm:pt modelId="{859877A4-897B-4DDC-A840-7CF53F626613}" type="sibTrans" cxnId="{5AC88BEB-66C4-4545-BEF3-CB576D1C8D62}">
      <dgm:prSet/>
      <dgm:spPr/>
      <dgm:t>
        <a:bodyPr/>
        <a:lstStyle/>
        <a:p>
          <a:endParaRPr lang="en-US"/>
        </a:p>
      </dgm:t>
    </dgm:pt>
    <dgm:pt modelId="{14CCA592-BCE0-4EA0-8E9E-EB246145D709}">
      <dgm:prSet/>
      <dgm:spPr/>
      <dgm:t>
        <a:bodyPr/>
        <a:lstStyle/>
        <a:p>
          <a:r>
            <a:rPr lang="en-US"/>
            <a:t>Ask for a patient’s last name and date of birth when unsure of gender or preferred name when checking in and ask what would they like to me called, if this is not already noted on the intake form.</a:t>
          </a:r>
        </a:p>
      </dgm:t>
    </dgm:pt>
    <dgm:pt modelId="{C971DF7F-3769-415E-8642-753097DD1586}" type="parTrans" cxnId="{3E089FCC-99E1-4662-954E-C66AF8079CD7}">
      <dgm:prSet/>
      <dgm:spPr/>
      <dgm:t>
        <a:bodyPr/>
        <a:lstStyle/>
        <a:p>
          <a:endParaRPr lang="en-US"/>
        </a:p>
      </dgm:t>
    </dgm:pt>
    <dgm:pt modelId="{D047E7AE-959C-4579-B4B6-5FFD4EE81BC2}" type="sibTrans" cxnId="{3E089FCC-99E1-4662-954E-C66AF8079CD7}">
      <dgm:prSet/>
      <dgm:spPr/>
      <dgm:t>
        <a:bodyPr/>
        <a:lstStyle/>
        <a:p>
          <a:endParaRPr lang="en-US"/>
        </a:p>
      </dgm:t>
    </dgm:pt>
    <dgm:pt modelId="{1C0047EF-6747-41D8-AD32-8E812CCA8529}">
      <dgm:prSet/>
      <dgm:spPr/>
      <dgm:t>
        <a:bodyPr/>
        <a:lstStyle/>
        <a:p>
          <a:r>
            <a:rPr lang="en-US" b="1"/>
            <a:t>Providers can ask during visit </a:t>
          </a:r>
          <a:endParaRPr lang="en-US"/>
        </a:p>
      </dgm:t>
    </dgm:pt>
    <dgm:pt modelId="{1EAEBDB3-664C-4317-9DF0-76D05DAA4A54}" type="parTrans" cxnId="{4818379C-2837-410A-9E90-A0C4768D06FC}">
      <dgm:prSet/>
      <dgm:spPr/>
      <dgm:t>
        <a:bodyPr/>
        <a:lstStyle/>
        <a:p>
          <a:endParaRPr lang="en-US"/>
        </a:p>
      </dgm:t>
    </dgm:pt>
    <dgm:pt modelId="{74BE8DE2-3494-4F25-AF49-8ECCC652296A}" type="sibTrans" cxnId="{4818379C-2837-410A-9E90-A0C4768D06FC}">
      <dgm:prSet/>
      <dgm:spPr/>
      <dgm:t>
        <a:bodyPr/>
        <a:lstStyle/>
        <a:p>
          <a:endParaRPr lang="en-US"/>
        </a:p>
      </dgm:t>
    </dgm:pt>
    <dgm:pt modelId="{0D1AE097-8D9E-485E-8BED-FDADDAF5E6A1}">
      <dgm:prSet/>
      <dgm:spPr/>
      <dgm:t>
        <a:bodyPr/>
        <a:lstStyle/>
        <a:p>
          <a:r>
            <a:rPr lang="en-US" i="1"/>
            <a:t>“Because many people are affected by gender issues, I ask patients if they have any relevant concerns. Anything you say will be kept confidential. If this topic isn’t relevant to you, tell me and I will move on.”</a:t>
          </a:r>
          <a:endParaRPr lang="en-US"/>
        </a:p>
      </dgm:t>
    </dgm:pt>
    <dgm:pt modelId="{C64497B6-3649-4D0F-8E4D-5AF456063070}" type="parTrans" cxnId="{FA5DA83E-F623-4B37-8EE0-923CCAE12F8E}">
      <dgm:prSet/>
      <dgm:spPr/>
      <dgm:t>
        <a:bodyPr/>
        <a:lstStyle/>
        <a:p>
          <a:endParaRPr lang="en-US"/>
        </a:p>
      </dgm:t>
    </dgm:pt>
    <dgm:pt modelId="{327F84D6-D4F2-4DBF-93DE-15785F547F37}" type="sibTrans" cxnId="{FA5DA83E-F623-4B37-8EE0-923CCAE12F8E}">
      <dgm:prSet/>
      <dgm:spPr/>
      <dgm:t>
        <a:bodyPr/>
        <a:lstStyle/>
        <a:p>
          <a:endParaRPr lang="en-US"/>
        </a:p>
      </dgm:t>
    </dgm:pt>
    <dgm:pt modelId="{D265F878-A755-41A6-9E3B-F4DAE07E195A}" type="pres">
      <dgm:prSet presAssocID="{E003962F-F1D3-4F27-B6C6-2A2B10ADEB6B}" presName="linear" presStyleCnt="0">
        <dgm:presLayoutVars>
          <dgm:dir/>
          <dgm:animLvl val="lvl"/>
          <dgm:resizeHandles val="exact"/>
        </dgm:presLayoutVars>
      </dgm:prSet>
      <dgm:spPr/>
    </dgm:pt>
    <dgm:pt modelId="{CA789E16-8AA2-474D-B758-F037FDBCEAA8}" type="pres">
      <dgm:prSet presAssocID="{EB73CE60-A6BE-465E-A70B-C7ED60CCA1D3}" presName="parentLin" presStyleCnt="0"/>
      <dgm:spPr/>
    </dgm:pt>
    <dgm:pt modelId="{CACB40C8-A031-4910-89B7-5C34DCFBCB12}" type="pres">
      <dgm:prSet presAssocID="{EB73CE60-A6BE-465E-A70B-C7ED60CCA1D3}" presName="parentLeftMargin" presStyleLbl="node1" presStyleIdx="0" presStyleCnt="2"/>
      <dgm:spPr/>
    </dgm:pt>
    <dgm:pt modelId="{46C2249D-B30B-4886-BBBB-F36F3C89A040}" type="pres">
      <dgm:prSet presAssocID="{EB73CE60-A6BE-465E-A70B-C7ED60CCA1D3}" presName="parentText" presStyleLbl="node1" presStyleIdx="0" presStyleCnt="2">
        <dgm:presLayoutVars>
          <dgm:chMax val="0"/>
          <dgm:bulletEnabled val="1"/>
        </dgm:presLayoutVars>
      </dgm:prSet>
      <dgm:spPr/>
    </dgm:pt>
    <dgm:pt modelId="{FCCF7B9E-F40E-4107-B8DD-862FFE078336}" type="pres">
      <dgm:prSet presAssocID="{EB73CE60-A6BE-465E-A70B-C7ED60CCA1D3}" presName="negativeSpace" presStyleCnt="0"/>
      <dgm:spPr/>
    </dgm:pt>
    <dgm:pt modelId="{C6D3DCAC-F2E7-40E5-9F51-A8084E18EBEF}" type="pres">
      <dgm:prSet presAssocID="{EB73CE60-A6BE-465E-A70B-C7ED60CCA1D3}" presName="childText" presStyleLbl="conFgAcc1" presStyleIdx="0" presStyleCnt="2">
        <dgm:presLayoutVars>
          <dgm:bulletEnabled val="1"/>
        </dgm:presLayoutVars>
      </dgm:prSet>
      <dgm:spPr/>
    </dgm:pt>
    <dgm:pt modelId="{3FFA9CE5-F102-409E-9F81-5F319669BC87}" type="pres">
      <dgm:prSet presAssocID="{AAB05A22-74B8-445A-B0A7-5B89CC261B54}" presName="spaceBetweenRectangles" presStyleCnt="0"/>
      <dgm:spPr/>
    </dgm:pt>
    <dgm:pt modelId="{BACF5951-8228-47E0-9ABB-CBAEB3425751}" type="pres">
      <dgm:prSet presAssocID="{1C0047EF-6747-41D8-AD32-8E812CCA8529}" presName="parentLin" presStyleCnt="0"/>
      <dgm:spPr/>
    </dgm:pt>
    <dgm:pt modelId="{34B74106-85E0-48DE-A6ED-B5D713DFF286}" type="pres">
      <dgm:prSet presAssocID="{1C0047EF-6747-41D8-AD32-8E812CCA8529}" presName="parentLeftMargin" presStyleLbl="node1" presStyleIdx="0" presStyleCnt="2"/>
      <dgm:spPr/>
    </dgm:pt>
    <dgm:pt modelId="{332639B8-28AD-4C87-AE75-9F713505CC01}" type="pres">
      <dgm:prSet presAssocID="{1C0047EF-6747-41D8-AD32-8E812CCA8529}" presName="parentText" presStyleLbl="node1" presStyleIdx="1" presStyleCnt="2">
        <dgm:presLayoutVars>
          <dgm:chMax val="0"/>
          <dgm:bulletEnabled val="1"/>
        </dgm:presLayoutVars>
      </dgm:prSet>
      <dgm:spPr/>
    </dgm:pt>
    <dgm:pt modelId="{D8733EF0-1E12-4B43-86EF-408FC0F7BEF9}" type="pres">
      <dgm:prSet presAssocID="{1C0047EF-6747-41D8-AD32-8E812CCA8529}" presName="negativeSpace" presStyleCnt="0"/>
      <dgm:spPr/>
    </dgm:pt>
    <dgm:pt modelId="{C3A0B779-FACC-4044-B935-AAF8EE087FA0}" type="pres">
      <dgm:prSet presAssocID="{1C0047EF-6747-41D8-AD32-8E812CCA8529}" presName="childText" presStyleLbl="conFgAcc1" presStyleIdx="1" presStyleCnt="2">
        <dgm:presLayoutVars>
          <dgm:bulletEnabled val="1"/>
        </dgm:presLayoutVars>
      </dgm:prSet>
      <dgm:spPr/>
    </dgm:pt>
  </dgm:ptLst>
  <dgm:cxnLst>
    <dgm:cxn modelId="{AF09FA03-EF1E-4F0B-AD8D-6D8699F6EAE3}" type="presOf" srcId="{0D1AE097-8D9E-485E-8BED-FDADDAF5E6A1}" destId="{C3A0B779-FACC-4044-B935-AAF8EE087FA0}" srcOrd="0" destOrd="0" presId="urn:microsoft.com/office/officeart/2005/8/layout/list1"/>
    <dgm:cxn modelId="{B0575E05-1051-4E24-AD22-78124348C137}" srcId="{EB73CE60-A6BE-465E-A70B-C7ED60CCA1D3}" destId="{9561E614-60A1-40C2-B7D5-703ADA0BF2B6}" srcOrd="0" destOrd="0" parTransId="{59C00644-E60F-4834-B8B9-7074268BCD44}" sibTransId="{5BB7DB5B-55D2-464A-BCA8-D6494F01C3EF}"/>
    <dgm:cxn modelId="{F781C721-394F-4152-9410-D2FF9318E24C}" type="presOf" srcId="{EB73CE60-A6BE-465E-A70B-C7ED60CCA1D3}" destId="{CACB40C8-A031-4910-89B7-5C34DCFBCB12}" srcOrd="0" destOrd="0" presId="urn:microsoft.com/office/officeart/2005/8/layout/list1"/>
    <dgm:cxn modelId="{FA5DA83E-F623-4B37-8EE0-923CCAE12F8E}" srcId="{1C0047EF-6747-41D8-AD32-8E812CCA8529}" destId="{0D1AE097-8D9E-485E-8BED-FDADDAF5E6A1}" srcOrd="0" destOrd="0" parTransId="{C64497B6-3649-4D0F-8E4D-5AF456063070}" sibTransId="{327F84D6-D4F2-4DBF-93DE-15785F547F37}"/>
    <dgm:cxn modelId="{6D7C6849-D6F4-4D60-B21F-DBB0C4F4283E}" type="presOf" srcId="{EB73CE60-A6BE-465E-A70B-C7ED60CCA1D3}" destId="{46C2249D-B30B-4886-BBBB-F36F3C89A040}" srcOrd="1" destOrd="0" presId="urn:microsoft.com/office/officeart/2005/8/layout/list1"/>
    <dgm:cxn modelId="{9315816E-1837-48EA-9B92-5B65C91DD491}" type="presOf" srcId="{9561E614-60A1-40C2-B7D5-703ADA0BF2B6}" destId="{C6D3DCAC-F2E7-40E5-9F51-A8084E18EBEF}" srcOrd="0" destOrd="0" presId="urn:microsoft.com/office/officeart/2005/8/layout/list1"/>
    <dgm:cxn modelId="{6D821978-55C4-40B6-8088-3A80E8B0944F}" type="presOf" srcId="{1C0047EF-6747-41D8-AD32-8E812CCA8529}" destId="{332639B8-28AD-4C87-AE75-9F713505CC01}" srcOrd="1" destOrd="0" presId="urn:microsoft.com/office/officeart/2005/8/layout/list1"/>
    <dgm:cxn modelId="{AB32E97A-4383-430F-BAC9-0C8B8C370F06}" type="presOf" srcId="{0B41478B-262B-450F-8EB0-CACDCD9ABB8D}" destId="{C6D3DCAC-F2E7-40E5-9F51-A8084E18EBEF}" srcOrd="0" destOrd="2" presId="urn:microsoft.com/office/officeart/2005/8/layout/list1"/>
    <dgm:cxn modelId="{4818379C-2837-410A-9E90-A0C4768D06FC}" srcId="{E003962F-F1D3-4F27-B6C6-2A2B10ADEB6B}" destId="{1C0047EF-6747-41D8-AD32-8E812CCA8529}" srcOrd="1" destOrd="0" parTransId="{1EAEBDB3-664C-4317-9DF0-76D05DAA4A54}" sibTransId="{74BE8DE2-3494-4F25-AF49-8ECCC652296A}"/>
    <dgm:cxn modelId="{C50895AD-68A3-42CE-B4AF-F5F6A96F0B57}" type="presOf" srcId="{06E598B6-5636-4B1D-99D2-FDFD8D455A69}" destId="{C6D3DCAC-F2E7-40E5-9F51-A8084E18EBEF}" srcOrd="0" destOrd="1" presId="urn:microsoft.com/office/officeart/2005/8/layout/list1"/>
    <dgm:cxn modelId="{3E089FCC-99E1-4662-954E-C66AF8079CD7}" srcId="{0B41478B-262B-450F-8EB0-CACDCD9ABB8D}" destId="{14CCA592-BCE0-4EA0-8E9E-EB246145D709}" srcOrd="0" destOrd="0" parTransId="{C971DF7F-3769-415E-8642-753097DD1586}" sibTransId="{D047E7AE-959C-4579-B4B6-5FFD4EE81BC2}"/>
    <dgm:cxn modelId="{BF2955D5-C830-45D6-AB0A-8A251103FB26}" srcId="{EB73CE60-A6BE-465E-A70B-C7ED60CCA1D3}" destId="{06E598B6-5636-4B1D-99D2-FDFD8D455A69}" srcOrd="1" destOrd="0" parTransId="{11EBC8CE-8C3A-4734-943D-2010667E21EF}" sibTransId="{24B33683-94C1-4B18-A249-4A93D383A5EB}"/>
    <dgm:cxn modelId="{1DDE45DD-60D6-4CC4-BDC6-B3FB7ED550C1}" type="presOf" srcId="{1C0047EF-6747-41D8-AD32-8E812CCA8529}" destId="{34B74106-85E0-48DE-A6ED-B5D713DFF286}" srcOrd="0" destOrd="0" presId="urn:microsoft.com/office/officeart/2005/8/layout/list1"/>
    <dgm:cxn modelId="{D4024EDD-DF91-4AF5-91F9-B52662D4BAE7}" type="presOf" srcId="{E003962F-F1D3-4F27-B6C6-2A2B10ADEB6B}" destId="{D265F878-A755-41A6-9E3B-F4DAE07E195A}" srcOrd="0" destOrd="0" presId="urn:microsoft.com/office/officeart/2005/8/layout/list1"/>
    <dgm:cxn modelId="{63A03FEB-B65D-49F9-BDDA-CCCEC4E59F81}" type="presOf" srcId="{14CCA592-BCE0-4EA0-8E9E-EB246145D709}" destId="{C6D3DCAC-F2E7-40E5-9F51-A8084E18EBEF}" srcOrd="0" destOrd="3" presId="urn:microsoft.com/office/officeart/2005/8/layout/list1"/>
    <dgm:cxn modelId="{5AC88BEB-66C4-4545-BEF3-CB576D1C8D62}" srcId="{EB73CE60-A6BE-465E-A70B-C7ED60CCA1D3}" destId="{0B41478B-262B-450F-8EB0-CACDCD9ABB8D}" srcOrd="2" destOrd="0" parTransId="{A00565DB-F6AD-4751-93D6-161A1F919040}" sibTransId="{859877A4-897B-4DDC-A840-7CF53F626613}"/>
    <dgm:cxn modelId="{2700E3F3-D67F-4C6E-A26A-BB7DB8839C70}" srcId="{E003962F-F1D3-4F27-B6C6-2A2B10ADEB6B}" destId="{EB73CE60-A6BE-465E-A70B-C7ED60CCA1D3}" srcOrd="0" destOrd="0" parTransId="{70D5BD40-FA30-46D5-9FF5-0B30048B6706}" sibTransId="{AAB05A22-74B8-445A-B0A7-5B89CC261B54}"/>
    <dgm:cxn modelId="{030A2626-3531-4D08-B1F2-D2A93AC273EA}" type="presParOf" srcId="{D265F878-A755-41A6-9E3B-F4DAE07E195A}" destId="{CA789E16-8AA2-474D-B758-F037FDBCEAA8}" srcOrd="0" destOrd="0" presId="urn:microsoft.com/office/officeart/2005/8/layout/list1"/>
    <dgm:cxn modelId="{476DEB96-A081-417B-93A1-796BE5976F08}" type="presParOf" srcId="{CA789E16-8AA2-474D-B758-F037FDBCEAA8}" destId="{CACB40C8-A031-4910-89B7-5C34DCFBCB12}" srcOrd="0" destOrd="0" presId="urn:microsoft.com/office/officeart/2005/8/layout/list1"/>
    <dgm:cxn modelId="{A1028314-77CA-4209-B2AF-77D3B348A924}" type="presParOf" srcId="{CA789E16-8AA2-474D-B758-F037FDBCEAA8}" destId="{46C2249D-B30B-4886-BBBB-F36F3C89A040}" srcOrd="1" destOrd="0" presId="urn:microsoft.com/office/officeart/2005/8/layout/list1"/>
    <dgm:cxn modelId="{6CD8E7A8-57F0-4089-9AFA-3C8E4F69A007}" type="presParOf" srcId="{D265F878-A755-41A6-9E3B-F4DAE07E195A}" destId="{FCCF7B9E-F40E-4107-B8DD-862FFE078336}" srcOrd="1" destOrd="0" presId="urn:microsoft.com/office/officeart/2005/8/layout/list1"/>
    <dgm:cxn modelId="{4BAFFB03-D1AD-4165-839B-9091E50BE5CE}" type="presParOf" srcId="{D265F878-A755-41A6-9E3B-F4DAE07E195A}" destId="{C6D3DCAC-F2E7-40E5-9F51-A8084E18EBEF}" srcOrd="2" destOrd="0" presId="urn:microsoft.com/office/officeart/2005/8/layout/list1"/>
    <dgm:cxn modelId="{63664DA9-B768-4690-AD6F-57EF14A4A507}" type="presParOf" srcId="{D265F878-A755-41A6-9E3B-F4DAE07E195A}" destId="{3FFA9CE5-F102-409E-9F81-5F319669BC87}" srcOrd="3" destOrd="0" presId="urn:microsoft.com/office/officeart/2005/8/layout/list1"/>
    <dgm:cxn modelId="{D819BBAE-C74A-4434-B50F-25D6BBB4F2F5}" type="presParOf" srcId="{D265F878-A755-41A6-9E3B-F4DAE07E195A}" destId="{BACF5951-8228-47E0-9ABB-CBAEB3425751}" srcOrd="4" destOrd="0" presId="urn:microsoft.com/office/officeart/2005/8/layout/list1"/>
    <dgm:cxn modelId="{9F71DFC0-210F-4C2C-8DE2-E827DBE468FF}" type="presParOf" srcId="{BACF5951-8228-47E0-9ABB-CBAEB3425751}" destId="{34B74106-85E0-48DE-A6ED-B5D713DFF286}" srcOrd="0" destOrd="0" presId="urn:microsoft.com/office/officeart/2005/8/layout/list1"/>
    <dgm:cxn modelId="{2537A37D-B9A1-4885-BE3B-BFC67EF17653}" type="presParOf" srcId="{BACF5951-8228-47E0-9ABB-CBAEB3425751}" destId="{332639B8-28AD-4C87-AE75-9F713505CC01}" srcOrd="1" destOrd="0" presId="urn:microsoft.com/office/officeart/2005/8/layout/list1"/>
    <dgm:cxn modelId="{269E13CC-B0B4-46D6-93D3-D8AD7D539BE5}" type="presParOf" srcId="{D265F878-A755-41A6-9E3B-F4DAE07E195A}" destId="{D8733EF0-1E12-4B43-86EF-408FC0F7BEF9}" srcOrd="5" destOrd="0" presId="urn:microsoft.com/office/officeart/2005/8/layout/list1"/>
    <dgm:cxn modelId="{BDCA101D-DBE7-4095-A7C6-DC0262A1020A}" type="presParOf" srcId="{D265F878-A755-41A6-9E3B-F4DAE07E195A}" destId="{C3A0B779-FACC-4044-B935-AAF8EE087FA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F41CFF-E3BC-4ECE-BE40-9B5C97F46E53}"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9241028B-D985-4876-AC10-8D190542E597}">
      <dgm:prSet/>
      <dgm:spPr/>
      <dgm:t>
        <a:bodyPr/>
        <a:lstStyle/>
        <a:p>
          <a:r>
            <a:rPr lang="en-US"/>
            <a:t>Be non-judgmental, open, and professional. Provide client-centered care (e.g., meet the person “where they are”) </a:t>
          </a:r>
        </a:p>
      </dgm:t>
    </dgm:pt>
    <dgm:pt modelId="{92CEB707-2B87-4737-B47B-604D89A05CF2}" type="parTrans" cxnId="{720739CA-8DE1-4815-BA17-9DF6DC8FCD51}">
      <dgm:prSet/>
      <dgm:spPr/>
      <dgm:t>
        <a:bodyPr/>
        <a:lstStyle/>
        <a:p>
          <a:endParaRPr lang="en-US"/>
        </a:p>
      </dgm:t>
    </dgm:pt>
    <dgm:pt modelId="{8170A549-E857-42A7-8934-0D7FAE0DC0DF}" type="sibTrans" cxnId="{720739CA-8DE1-4815-BA17-9DF6DC8FCD51}">
      <dgm:prSet/>
      <dgm:spPr/>
      <dgm:t>
        <a:bodyPr/>
        <a:lstStyle/>
        <a:p>
          <a:endParaRPr lang="en-US"/>
        </a:p>
      </dgm:t>
    </dgm:pt>
    <dgm:pt modelId="{E98A5378-600F-4F91-AAD5-9F5EA59796E4}">
      <dgm:prSet/>
      <dgm:spPr/>
      <dgm:t>
        <a:bodyPr/>
        <a:lstStyle/>
        <a:p>
          <a:r>
            <a:rPr lang="en-US"/>
            <a:t>Be an ally. Educate yourself so you are LGBTQ+ friendly in your field of expertise. Working with colleagues: “See something, say something.”</a:t>
          </a:r>
        </a:p>
      </dgm:t>
    </dgm:pt>
    <dgm:pt modelId="{0322FF40-C9AC-4BDB-BAF0-7CA0E3A79DDC}" type="parTrans" cxnId="{FC151AB9-7CC8-4770-854A-F5A2D6EA4EC8}">
      <dgm:prSet/>
      <dgm:spPr/>
      <dgm:t>
        <a:bodyPr/>
        <a:lstStyle/>
        <a:p>
          <a:endParaRPr lang="en-US"/>
        </a:p>
      </dgm:t>
    </dgm:pt>
    <dgm:pt modelId="{8819EED6-8EBB-48E0-B1E6-5B92E2B38EF7}" type="sibTrans" cxnId="{FC151AB9-7CC8-4770-854A-F5A2D6EA4EC8}">
      <dgm:prSet/>
      <dgm:spPr/>
      <dgm:t>
        <a:bodyPr/>
        <a:lstStyle/>
        <a:p>
          <a:endParaRPr lang="en-US"/>
        </a:p>
      </dgm:t>
    </dgm:pt>
    <dgm:pt modelId="{BB42939C-BC68-4910-B171-0C85AAD6E1EC}">
      <dgm:prSet/>
      <dgm:spPr/>
      <dgm:t>
        <a:bodyPr/>
        <a:lstStyle/>
        <a:p>
          <a:r>
            <a:rPr lang="en-US"/>
            <a:t>Denoting inclusive materials, such as a pride flag, is a clear way to show LGBTQ+ patients we are accepting and honoring.  The signifier of the pride flag is a non-verbal way to let LGBTQ+ patients know they are welcomed.</a:t>
          </a:r>
        </a:p>
      </dgm:t>
    </dgm:pt>
    <dgm:pt modelId="{36FF52C1-F63E-4B09-B16D-62D417A64097}" type="parTrans" cxnId="{768F9AC2-36E7-4515-9D4D-2F7665967BEA}">
      <dgm:prSet/>
      <dgm:spPr/>
      <dgm:t>
        <a:bodyPr/>
        <a:lstStyle/>
        <a:p>
          <a:endParaRPr lang="en-US"/>
        </a:p>
      </dgm:t>
    </dgm:pt>
    <dgm:pt modelId="{D117C38A-1612-4D39-93D5-7FC7F060BD71}" type="sibTrans" cxnId="{768F9AC2-36E7-4515-9D4D-2F7665967BEA}">
      <dgm:prSet/>
      <dgm:spPr/>
      <dgm:t>
        <a:bodyPr/>
        <a:lstStyle/>
        <a:p>
          <a:endParaRPr lang="en-US"/>
        </a:p>
      </dgm:t>
    </dgm:pt>
    <dgm:pt modelId="{3202C95A-F2BE-485E-839B-ABF7551137C3}" type="pres">
      <dgm:prSet presAssocID="{5CF41CFF-E3BC-4ECE-BE40-9B5C97F46E53}" presName="Name0" presStyleCnt="0">
        <dgm:presLayoutVars>
          <dgm:dir/>
          <dgm:animLvl val="lvl"/>
          <dgm:resizeHandles val="exact"/>
        </dgm:presLayoutVars>
      </dgm:prSet>
      <dgm:spPr/>
    </dgm:pt>
    <dgm:pt modelId="{668FFAC3-73F5-4321-AE54-5AE1E237FA66}" type="pres">
      <dgm:prSet presAssocID="{BB42939C-BC68-4910-B171-0C85AAD6E1EC}" presName="boxAndChildren" presStyleCnt="0"/>
      <dgm:spPr/>
    </dgm:pt>
    <dgm:pt modelId="{B020067C-FF19-410E-B9F1-364116D9B5EA}" type="pres">
      <dgm:prSet presAssocID="{BB42939C-BC68-4910-B171-0C85AAD6E1EC}" presName="parentTextBox" presStyleLbl="node1" presStyleIdx="0" presStyleCnt="3"/>
      <dgm:spPr/>
    </dgm:pt>
    <dgm:pt modelId="{B1362D5F-842E-447A-B8E7-ED8ABF24975C}" type="pres">
      <dgm:prSet presAssocID="{8819EED6-8EBB-48E0-B1E6-5B92E2B38EF7}" presName="sp" presStyleCnt="0"/>
      <dgm:spPr/>
    </dgm:pt>
    <dgm:pt modelId="{A331AE52-4487-49F9-919B-1B998C409375}" type="pres">
      <dgm:prSet presAssocID="{E98A5378-600F-4F91-AAD5-9F5EA59796E4}" presName="arrowAndChildren" presStyleCnt="0"/>
      <dgm:spPr/>
    </dgm:pt>
    <dgm:pt modelId="{DD8D3338-8C95-4DD8-A7D6-0B657FA620D4}" type="pres">
      <dgm:prSet presAssocID="{E98A5378-600F-4F91-AAD5-9F5EA59796E4}" presName="parentTextArrow" presStyleLbl="node1" presStyleIdx="1" presStyleCnt="3"/>
      <dgm:spPr/>
    </dgm:pt>
    <dgm:pt modelId="{303B47D4-1BBC-4A86-A529-749FE1AD8FE0}" type="pres">
      <dgm:prSet presAssocID="{8170A549-E857-42A7-8934-0D7FAE0DC0DF}" presName="sp" presStyleCnt="0"/>
      <dgm:spPr/>
    </dgm:pt>
    <dgm:pt modelId="{ECB4095E-7AC7-4297-A9C5-DB2A62330FE0}" type="pres">
      <dgm:prSet presAssocID="{9241028B-D985-4876-AC10-8D190542E597}" presName="arrowAndChildren" presStyleCnt="0"/>
      <dgm:spPr/>
    </dgm:pt>
    <dgm:pt modelId="{99B98169-0DCB-4085-B45A-72F2E20A9B40}" type="pres">
      <dgm:prSet presAssocID="{9241028B-D985-4876-AC10-8D190542E597}" presName="parentTextArrow" presStyleLbl="node1" presStyleIdx="2" presStyleCnt="3"/>
      <dgm:spPr/>
    </dgm:pt>
  </dgm:ptLst>
  <dgm:cxnLst>
    <dgm:cxn modelId="{6F581106-39AC-4D0F-B6B8-466490EBD310}" type="presOf" srcId="{9241028B-D985-4876-AC10-8D190542E597}" destId="{99B98169-0DCB-4085-B45A-72F2E20A9B40}" srcOrd="0" destOrd="0" presId="urn:microsoft.com/office/officeart/2005/8/layout/process4"/>
    <dgm:cxn modelId="{AA973484-A2DC-4DF9-B780-84605F62DA12}" type="presOf" srcId="{E98A5378-600F-4F91-AAD5-9F5EA59796E4}" destId="{DD8D3338-8C95-4DD8-A7D6-0B657FA620D4}" srcOrd="0" destOrd="0" presId="urn:microsoft.com/office/officeart/2005/8/layout/process4"/>
    <dgm:cxn modelId="{E759389D-22B0-493A-A471-1FEBFC4A0496}" type="presOf" srcId="{5CF41CFF-E3BC-4ECE-BE40-9B5C97F46E53}" destId="{3202C95A-F2BE-485E-839B-ABF7551137C3}" srcOrd="0" destOrd="0" presId="urn:microsoft.com/office/officeart/2005/8/layout/process4"/>
    <dgm:cxn modelId="{FC151AB9-7CC8-4770-854A-F5A2D6EA4EC8}" srcId="{5CF41CFF-E3BC-4ECE-BE40-9B5C97F46E53}" destId="{E98A5378-600F-4F91-AAD5-9F5EA59796E4}" srcOrd="1" destOrd="0" parTransId="{0322FF40-C9AC-4BDB-BAF0-7CA0E3A79DDC}" sibTransId="{8819EED6-8EBB-48E0-B1E6-5B92E2B38EF7}"/>
    <dgm:cxn modelId="{768F9AC2-36E7-4515-9D4D-2F7665967BEA}" srcId="{5CF41CFF-E3BC-4ECE-BE40-9B5C97F46E53}" destId="{BB42939C-BC68-4910-B171-0C85AAD6E1EC}" srcOrd="2" destOrd="0" parTransId="{36FF52C1-F63E-4B09-B16D-62D417A64097}" sibTransId="{D117C38A-1612-4D39-93D5-7FC7F060BD71}"/>
    <dgm:cxn modelId="{720739CA-8DE1-4815-BA17-9DF6DC8FCD51}" srcId="{5CF41CFF-E3BC-4ECE-BE40-9B5C97F46E53}" destId="{9241028B-D985-4876-AC10-8D190542E597}" srcOrd="0" destOrd="0" parTransId="{92CEB707-2B87-4737-B47B-604D89A05CF2}" sibTransId="{8170A549-E857-42A7-8934-0D7FAE0DC0DF}"/>
    <dgm:cxn modelId="{947FFEE5-2B87-4201-ACE4-285E34BBBE3E}" type="presOf" srcId="{BB42939C-BC68-4910-B171-0C85AAD6E1EC}" destId="{B020067C-FF19-410E-B9F1-364116D9B5EA}" srcOrd="0" destOrd="0" presId="urn:microsoft.com/office/officeart/2005/8/layout/process4"/>
    <dgm:cxn modelId="{2E5A3DA2-E335-4D0E-97AB-EE58E8421EDC}" type="presParOf" srcId="{3202C95A-F2BE-485E-839B-ABF7551137C3}" destId="{668FFAC3-73F5-4321-AE54-5AE1E237FA66}" srcOrd="0" destOrd="0" presId="urn:microsoft.com/office/officeart/2005/8/layout/process4"/>
    <dgm:cxn modelId="{D3A929D1-236B-46EE-A048-56B6687A0BD0}" type="presParOf" srcId="{668FFAC3-73F5-4321-AE54-5AE1E237FA66}" destId="{B020067C-FF19-410E-B9F1-364116D9B5EA}" srcOrd="0" destOrd="0" presId="urn:microsoft.com/office/officeart/2005/8/layout/process4"/>
    <dgm:cxn modelId="{A90D193A-E879-4E00-BA8E-60BE5A6E2FA0}" type="presParOf" srcId="{3202C95A-F2BE-485E-839B-ABF7551137C3}" destId="{B1362D5F-842E-447A-B8E7-ED8ABF24975C}" srcOrd="1" destOrd="0" presId="urn:microsoft.com/office/officeart/2005/8/layout/process4"/>
    <dgm:cxn modelId="{D4570A91-CD84-473F-8A2E-B97860573028}" type="presParOf" srcId="{3202C95A-F2BE-485E-839B-ABF7551137C3}" destId="{A331AE52-4487-49F9-919B-1B998C409375}" srcOrd="2" destOrd="0" presId="urn:microsoft.com/office/officeart/2005/8/layout/process4"/>
    <dgm:cxn modelId="{11F1D852-E836-42DA-A57C-93F911E9B34E}" type="presParOf" srcId="{A331AE52-4487-49F9-919B-1B998C409375}" destId="{DD8D3338-8C95-4DD8-A7D6-0B657FA620D4}" srcOrd="0" destOrd="0" presId="urn:microsoft.com/office/officeart/2005/8/layout/process4"/>
    <dgm:cxn modelId="{A0713F79-D51C-4806-9E77-4E39FA4A2726}" type="presParOf" srcId="{3202C95A-F2BE-485E-839B-ABF7551137C3}" destId="{303B47D4-1BBC-4A86-A529-749FE1AD8FE0}" srcOrd="3" destOrd="0" presId="urn:microsoft.com/office/officeart/2005/8/layout/process4"/>
    <dgm:cxn modelId="{0C2EEDB7-659F-4D99-99AD-1C9A2ED5F77A}" type="presParOf" srcId="{3202C95A-F2BE-485E-839B-ABF7551137C3}" destId="{ECB4095E-7AC7-4297-A9C5-DB2A62330FE0}" srcOrd="4" destOrd="0" presId="urn:microsoft.com/office/officeart/2005/8/layout/process4"/>
    <dgm:cxn modelId="{6F83A3F4-8665-4D2A-BEB8-B585F48D4DA0}" type="presParOf" srcId="{ECB4095E-7AC7-4297-A9C5-DB2A62330FE0}" destId="{99B98169-0DCB-4085-B45A-72F2E20A9B4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7F325C-005E-4335-8519-2DC5BB4D532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29FA73C-3C91-4513-9E99-6ADD71E042AF}">
      <dgm:prSet phldrT="[Text]"/>
      <dgm:spPr>
        <a:solidFill>
          <a:srgbClr val="9900CC">
            <a:alpha val="40000"/>
          </a:srgbClr>
        </a:solidFill>
      </dgm:spPr>
      <dgm:t>
        <a:bodyPr/>
        <a:lstStyle/>
        <a:p>
          <a:r>
            <a:rPr lang="en-US" dirty="0">
              <a:solidFill>
                <a:schemeClr val="tx1"/>
              </a:solidFill>
            </a:rPr>
            <a:t>Supportive of Trans Youth</a:t>
          </a:r>
        </a:p>
      </dgm:t>
    </dgm:pt>
    <dgm:pt modelId="{615E5202-89FB-458F-AF50-6BF78A477B60}" type="parTrans" cxnId="{6429A7CA-ADFA-4B25-AA40-5AB5D22CE16C}">
      <dgm:prSet/>
      <dgm:spPr/>
      <dgm:t>
        <a:bodyPr/>
        <a:lstStyle/>
        <a:p>
          <a:endParaRPr lang="en-US"/>
        </a:p>
      </dgm:t>
    </dgm:pt>
    <dgm:pt modelId="{A0B4F481-C15F-47C5-8A84-6B8975506D99}" type="sibTrans" cxnId="{6429A7CA-ADFA-4B25-AA40-5AB5D22CE16C}">
      <dgm:prSet/>
      <dgm:spPr/>
      <dgm:t>
        <a:bodyPr/>
        <a:lstStyle/>
        <a:p>
          <a:endParaRPr lang="en-US"/>
        </a:p>
      </dgm:t>
    </dgm:pt>
    <dgm:pt modelId="{02FB8F5D-3F86-41AE-8DAD-B31BE596044E}">
      <dgm:prSet phldrT="[Text]"/>
      <dgm:spPr>
        <a:solidFill>
          <a:srgbClr val="0070C0">
            <a:alpha val="50000"/>
          </a:srgbClr>
        </a:solidFill>
      </dgm:spPr>
      <dgm:t>
        <a:bodyPr/>
        <a:lstStyle/>
        <a:p>
          <a:r>
            <a:rPr lang="en-US" dirty="0"/>
            <a:t>Listen</a:t>
          </a:r>
        </a:p>
      </dgm:t>
    </dgm:pt>
    <dgm:pt modelId="{A1277040-294C-41AC-9B33-6CC194D2485C}" type="parTrans" cxnId="{37A4DFD1-3A11-4E2B-90DB-968A6D21D913}">
      <dgm:prSet/>
      <dgm:spPr/>
      <dgm:t>
        <a:bodyPr/>
        <a:lstStyle/>
        <a:p>
          <a:endParaRPr lang="en-US"/>
        </a:p>
      </dgm:t>
    </dgm:pt>
    <dgm:pt modelId="{A1C6B110-D1ED-4562-9E3F-BBCF93A3F4ED}" type="sibTrans" cxnId="{37A4DFD1-3A11-4E2B-90DB-968A6D21D913}">
      <dgm:prSet/>
      <dgm:spPr/>
      <dgm:t>
        <a:bodyPr/>
        <a:lstStyle/>
        <a:p>
          <a:endParaRPr lang="en-US"/>
        </a:p>
      </dgm:t>
    </dgm:pt>
    <dgm:pt modelId="{BB01C6EE-1F39-4EB2-883E-518737F544CD}">
      <dgm:prSet phldrT="[Text]"/>
      <dgm:spPr>
        <a:solidFill>
          <a:schemeClr val="accent2">
            <a:lumMod val="60000"/>
            <a:lumOff val="40000"/>
            <a:alpha val="50000"/>
          </a:schemeClr>
        </a:solidFill>
      </dgm:spPr>
      <dgm:t>
        <a:bodyPr/>
        <a:lstStyle/>
        <a:p>
          <a:r>
            <a:rPr lang="en-US" dirty="0"/>
            <a:t>Empathize</a:t>
          </a:r>
        </a:p>
      </dgm:t>
    </dgm:pt>
    <dgm:pt modelId="{5442A730-6009-426E-8E2C-AFA736819256}" type="parTrans" cxnId="{E1B52EF0-DFC6-491D-90E3-250D599CDE02}">
      <dgm:prSet/>
      <dgm:spPr/>
      <dgm:t>
        <a:bodyPr/>
        <a:lstStyle/>
        <a:p>
          <a:endParaRPr lang="en-US"/>
        </a:p>
      </dgm:t>
    </dgm:pt>
    <dgm:pt modelId="{22F246DE-40B0-408A-9995-39BE6685A2DC}" type="sibTrans" cxnId="{E1B52EF0-DFC6-491D-90E3-250D599CDE02}">
      <dgm:prSet/>
      <dgm:spPr/>
      <dgm:t>
        <a:bodyPr/>
        <a:lstStyle/>
        <a:p>
          <a:endParaRPr lang="en-US"/>
        </a:p>
      </dgm:t>
    </dgm:pt>
    <dgm:pt modelId="{68E61627-998F-4D08-8249-541B94C83CF2}">
      <dgm:prSet phldrT="[Text]"/>
      <dgm:spPr>
        <a:solidFill>
          <a:srgbClr val="FFFF00">
            <a:alpha val="50000"/>
          </a:srgbClr>
        </a:solidFill>
      </dgm:spPr>
      <dgm:t>
        <a:bodyPr/>
        <a:lstStyle/>
        <a:p>
          <a:r>
            <a:rPr lang="en-US" dirty="0"/>
            <a:t>Trust</a:t>
          </a:r>
        </a:p>
      </dgm:t>
    </dgm:pt>
    <dgm:pt modelId="{3B3884FA-95C6-449A-A67D-95B2D31B3A8C}" type="parTrans" cxnId="{DBE749C1-0326-404B-8539-685028596269}">
      <dgm:prSet/>
      <dgm:spPr/>
      <dgm:t>
        <a:bodyPr/>
        <a:lstStyle/>
        <a:p>
          <a:endParaRPr lang="en-US"/>
        </a:p>
      </dgm:t>
    </dgm:pt>
    <dgm:pt modelId="{E2138603-3407-4A39-89D8-64B130F235E6}" type="sibTrans" cxnId="{DBE749C1-0326-404B-8539-685028596269}">
      <dgm:prSet/>
      <dgm:spPr/>
      <dgm:t>
        <a:bodyPr/>
        <a:lstStyle/>
        <a:p>
          <a:endParaRPr lang="en-US"/>
        </a:p>
      </dgm:t>
    </dgm:pt>
    <dgm:pt modelId="{135FF7C2-7D13-4D71-AF24-841A1A47B3BA}">
      <dgm:prSet phldrT="[Text]"/>
      <dgm:spPr>
        <a:solidFill>
          <a:srgbClr val="FFC000">
            <a:alpha val="50000"/>
          </a:srgbClr>
        </a:solidFill>
      </dgm:spPr>
      <dgm:t>
        <a:bodyPr/>
        <a:lstStyle/>
        <a:p>
          <a:r>
            <a:rPr lang="en-US" dirty="0"/>
            <a:t>Curiosity</a:t>
          </a:r>
        </a:p>
      </dgm:t>
    </dgm:pt>
    <dgm:pt modelId="{16140404-FBD4-42D3-A7E2-21503C894488}" type="parTrans" cxnId="{CB3CEB3B-A364-46CA-9E68-5608B4B64D6E}">
      <dgm:prSet/>
      <dgm:spPr/>
      <dgm:t>
        <a:bodyPr/>
        <a:lstStyle/>
        <a:p>
          <a:endParaRPr lang="en-US"/>
        </a:p>
      </dgm:t>
    </dgm:pt>
    <dgm:pt modelId="{B196A4D6-B61F-4364-B6E7-AFC4C405099A}" type="sibTrans" cxnId="{CB3CEB3B-A364-46CA-9E68-5608B4B64D6E}">
      <dgm:prSet/>
      <dgm:spPr/>
      <dgm:t>
        <a:bodyPr/>
        <a:lstStyle/>
        <a:p>
          <a:endParaRPr lang="en-US"/>
        </a:p>
      </dgm:t>
    </dgm:pt>
    <dgm:pt modelId="{963663FA-C629-4AF3-BE36-06929F6BB395}">
      <dgm:prSet/>
      <dgm:spPr>
        <a:solidFill>
          <a:srgbClr val="FF0000">
            <a:alpha val="50000"/>
          </a:srgbClr>
        </a:solidFill>
      </dgm:spPr>
      <dgm:t>
        <a:bodyPr/>
        <a:lstStyle/>
        <a:p>
          <a:r>
            <a:rPr lang="en-US" dirty="0"/>
            <a:t>Uplift</a:t>
          </a:r>
        </a:p>
      </dgm:t>
    </dgm:pt>
    <dgm:pt modelId="{576B5A82-A08C-4A77-9702-28B248B6FC43}" type="parTrans" cxnId="{2BA7D14F-11C9-49B5-96B2-1A577E2359ED}">
      <dgm:prSet/>
      <dgm:spPr/>
      <dgm:t>
        <a:bodyPr/>
        <a:lstStyle/>
        <a:p>
          <a:endParaRPr lang="en-US"/>
        </a:p>
      </dgm:t>
    </dgm:pt>
    <dgm:pt modelId="{039CA319-3ABD-49FD-9608-BB6F00BCD976}" type="sibTrans" cxnId="{2BA7D14F-11C9-49B5-96B2-1A577E2359ED}">
      <dgm:prSet/>
      <dgm:spPr/>
      <dgm:t>
        <a:bodyPr/>
        <a:lstStyle/>
        <a:p>
          <a:endParaRPr lang="en-US"/>
        </a:p>
      </dgm:t>
    </dgm:pt>
    <dgm:pt modelId="{3E914DF7-954C-499A-B897-F43B632F760A}" type="pres">
      <dgm:prSet presAssocID="{097F325C-005E-4335-8519-2DC5BB4D5321}" presName="composite" presStyleCnt="0">
        <dgm:presLayoutVars>
          <dgm:chMax val="1"/>
          <dgm:dir/>
          <dgm:resizeHandles val="exact"/>
        </dgm:presLayoutVars>
      </dgm:prSet>
      <dgm:spPr/>
    </dgm:pt>
    <dgm:pt modelId="{C5939788-EA3F-4EDA-B8DC-A303B2EB61B9}" type="pres">
      <dgm:prSet presAssocID="{097F325C-005E-4335-8519-2DC5BB4D5321}" presName="radial" presStyleCnt="0">
        <dgm:presLayoutVars>
          <dgm:animLvl val="ctr"/>
        </dgm:presLayoutVars>
      </dgm:prSet>
      <dgm:spPr/>
    </dgm:pt>
    <dgm:pt modelId="{B3E5A906-EF73-46D5-88C0-02CB0723BAC4}" type="pres">
      <dgm:prSet presAssocID="{329FA73C-3C91-4513-9E99-6ADD71E042AF}" presName="centerShape" presStyleLbl="vennNode1" presStyleIdx="0" presStyleCnt="6" custScaleX="76197" custScaleY="78442"/>
      <dgm:spPr/>
    </dgm:pt>
    <dgm:pt modelId="{6AEDA401-07E5-4375-BB38-3ABD6F63F2E3}" type="pres">
      <dgm:prSet presAssocID="{02FB8F5D-3F86-41AE-8DAD-B31BE596044E}" presName="node" presStyleLbl="vennNode1" presStyleIdx="1" presStyleCnt="6" custRadScaleRad="80419">
        <dgm:presLayoutVars>
          <dgm:bulletEnabled val="1"/>
        </dgm:presLayoutVars>
      </dgm:prSet>
      <dgm:spPr/>
    </dgm:pt>
    <dgm:pt modelId="{A48B16DA-B280-4122-A860-9CF594C18FCA}" type="pres">
      <dgm:prSet presAssocID="{BB01C6EE-1F39-4EB2-883E-518737F544CD}" presName="node" presStyleLbl="vennNode1" presStyleIdx="2" presStyleCnt="6" custRadScaleRad="84519" custRadScaleInc="-2063">
        <dgm:presLayoutVars>
          <dgm:bulletEnabled val="1"/>
        </dgm:presLayoutVars>
      </dgm:prSet>
      <dgm:spPr/>
    </dgm:pt>
    <dgm:pt modelId="{C8719E8C-B231-4008-86B7-26954515C8E9}" type="pres">
      <dgm:prSet presAssocID="{68E61627-998F-4D08-8249-541B94C83CF2}" presName="node" presStyleLbl="vennNode1" presStyleIdx="3" presStyleCnt="6" custRadScaleRad="86179" custRadScaleInc="-2840">
        <dgm:presLayoutVars>
          <dgm:bulletEnabled val="1"/>
        </dgm:presLayoutVars>
      </dgm:prSet>
      <dgm:spPr/>
    </dgm:pt>
    <dgm:pt modelId="{7F09481A-212E-482E-9558-D5F9F9132E95}" type="pres">
      <dgm:prSet presAssocID="{135FF7C2-7D13-4D71-AF24-841A1A47B3BA}" presName="node" presStyleLbl="vennNode1" presStyleIdx="4" presStyleCnt="6" custRadScaleRad="81969" custRadScaleInc="-1872">
        <dgm:presLayoutVars>
          <dgm:bulletEnabled val="1"/>
        </dgm:presLayoutVars>
      </dgm:prSet>
      <dgm:spPr/>
    </dgm:pt>
    <dgm:pt modelId="{FCF8E24B-F7F8-4695-B49E-B736495015BB}" type="pres">
      <dgm:prSet presAssocID="{963663FA-C629-4AF3-BE36-06929F6BB395}" presName="node" presStyleLbl="vennNode1" presStyleIdx="5" presStyleCnt="6" custRadScaleRad="81886" custRadScaleInc="2971">
        <dgm:presLayoutVars>
          <dgm:bulletEnabled val="1"/>
        </dgm:presLayoutVars>
      </dgm:prSet>
      <dgm:spPr/>
    </dgm:pt>
  </dgm:ptLst>
  <dgm:cxnLst>
    <dgm:cxn modelId="{CB3CEB3B-A364-46CA-9E68-5608B4B64D6E}" srcId="{329FA73C-3C91-4513-9E99-6ADD71E042AF}" destId="{135FF7C2-7D13-4D71-AF24-841A1A47B3BA}" srcOrd="3" destOrd="0" parTransId="{16140404-FBD4-42D3-A7E2-21503C894488}" sibTransId="{B196A4D6-B61F-4364-B6E7-AFC4C405099A}"/>
    <dgm:cxn modelId="{9337A946-B269-4B3D-BB25-869DA7A57E35}" type="presOf" srcId="{097F325C-005E-4335-8519-2DC5BB4D5321}" destId="{3E914DF7-954C-499A-B897-F43B632F760A}" srcOrd="0" destOrd="0" presId="urn:microsoft.com/office/officeart/2005/8/layout/radial3"/>
    <dgm:cxn modelId="{BEB4DF6B-7CD5-4B28-BCCD-1CD7956FD681}" type="presOf" srcId="{963663FA-C629-4AF3-BE36-06929F6BB395}" destId="{FCF8E24B-F7F8-4695-B49E-B736495015BB}" srcOrd="0" destOrd="0" presId="urn:microsoft.com/office/officeart/2005/8/layout/radial3"/>
    <dgm:cxn modelId="{2BA7D14F-11C9-49B5-96B2-1A577E2359ED}" srcId="{329FA73C-3C91-4513-9E99-6ADD71E042AF}" destId="{963663FA-C629-4AF3-BE36-06929F6BB395}" srcOrd="4" destOrd="0" parTransId="{576B5A82-A08C-4A77-9702-28B248B6FC43}" sibTransId="{039CA319-3ABD-49FD-9608-BB6F00BCD976}"/>
    <dgm:cxn modelId="{83D7D452-40EB-413C-A609-B5B426ECB050}" type="presOf" srcId="{02FB8F5D-3F86-41AE-8DAD-B31BE596044E}" destId="{6AEDA401-07E5-4375-BB38-3ABD6F63F2E3}" srcOrd="0" destOrd="0" presId="urn:microsoft.com/office/officeart/2005/8/layout/radial3"/>
    <dgm:cxn modelId="{D0BEF855-5E89-4F27-8CD2-96C9BAB304B1}" type="presOf" srcId="{329FA73C-3C91-4513-9E99-6ADD71E042AF}" destId="{B3E5A906-EF73-46D5-88C0-02CB0723BAC4}" srcOrd="0" destOrd="0" presId="urn:microsoft.com/office/officeart/2005/8/layout/radial3"/>
    <dgm:cxn modelId="{81C97C59-564E-47DF-A89E-F374CE14CFAA}" type="presOf" srcId="{135FF7C2-7D13-4D71-AF24-841A1A47B3BA}" destId="{7F09481A-212E-482E-9558-D5F9F9132E95}" srcOrd="0" destOrd="0" presId="urn:microsoft.com/office/officeart/2005/8/layout/radial3"/>
    <dgm:cxn modelId="{6E416E80-A34C-42D5-94F1-0FA94EAB8096}" type="presOf" srcId="{68E61627-998F-4D08-8249-541B94C83CF2}" destId="{C8719E8C-B231-4008-86B7-26954515C8E9}" srcOrd="0" destOrd="0" presId="urn:microsoft.com/office/officeart/2005/8/layout/radial3"/>
    <dgm:cxn modelId="{DBE749C1-0326-404B-8539-685028596269}" srcId="{329FA73C-3C91-4513-9E99-6ADD71E042AF}" destId="{68E61627-998F-4D08-8249-541B94C83CF2}" srcOrd="2" destOrd="0" parTransId="{3B3884FA-95C6-449A-A67D-95B2D31B3A8C}" sibTransId="{E2138603-3407-4A39-89D8-64B130F235E6}"/>
    <dgm:cxn modelId="{6429A7CA-ADFA-4B25-AA40-5AB5D22CE16C}" srcId="{097F325C-005E-4335-8519-2DC5BB4D5321}" destId="{329FA73C-3C91-4513-9E99-6ADD71E042AF}" srcOrd="0" destOrd="0" parTransId="{615E5202-89FB-458F-AF50-6BF78A477B60}" sibTransId="{A0B4F481-C15F-47C5-8A84-6B8975506D99}"/>
    <dgm:cxn modelId="{37A4DFD1-3A11-4E2B-90DB-968A6D21D913}" srcId="{329FA73C-3C91-4513-9E99-6ADD71E042AF}" destId="{02FB8F5D-3F86-41AE-8DAD-B31BE596044E}" srcOrd="0" destOrd="0" parTransId="{A1277040-294C-41AC-9B33-6CC194D2485C}" sibTransId="{A1C6B110-D1ED-4562-9E3F-BBCF93A3F4ED}"/>
    <dgm:cxn modelId="{62E76AD6-E768-48D2-A2D9-59241FBBCF8F}" type="presOf" srcId="{BB01C6EE-1F39-4EB2-883E-518737F544CD}" destId="{A48B16DA-B280-4122-A860-9CF594C18FCA}" srcOrd="0" destOrd="0" presId="urn:microsoft.com/office/officeart/2005/8/layout/radial3"/>
    <dgm:cxn modelId="{E1B52EF0-DFC6-491D-90E3-250D599CDE02}" srcId="{329FA73C-3C91-4513-9E99-6ADD71E042AF}" destId="{BB01C6EE-1F39-4EB2-883E-518737F544CD}" srcOrd="1" destOrd="0" parTransId="{5442A730-6009-426E-8E2C-AFA736819256}" sibTransId="{22F246DE-40B0-408A-9995-39BE6685A2DC}"/>
    <dgm:cxn modelId="{03EBF105-AD7F-4C14-A285-4E75E4E7921C}" type="presParOf" srcId="{3E914DF7-954C-499A-B897-F43B632F760A}" destId="{C5939788-EA3F-4EDA-B8DC-A303B2EB61B9}" srcOrd="0" destOrd="0" presId="urn:microsoft.com/office/officeart/2005/8/layout/radial3"/>
    <dgm:cxn modelId="{E90D0000-B07A-4086-9E56-852B3CF7DE28}" type="presParOf" srcId="{C5939788-EA3F-4EDA-B8DC-A303B2EB61B9}" destId="{B3E5A906-EF73-46D5-88C0-02CB0723BAC4}" srcOrd="0" destOrd="0" presId="urn:microsoft.com/office/officeart/2005/8/layout/radial3"/>
    <dgm:cxn modelId="{841FA881-15F6-4416-9785-1AD28D0A82F7}" type="presParOf" srcId="{C5939788-EA3F-4EDA-B8DC-A303B2EB61B9}" destId="{6AEDA401-07E5-4375-BB38-3ABD6F63F2E3}" srcOrd="1" destOrd="0" presId="urn:microsoft.com/office/officeart/2005/8/layout/radial3"/>
    <dgm:cxn modelId="{DD739571-3ED7-4482-9A83-F7D3D8605814}" type="presParOf" srcId="{C5939788-EA3F-4EDA-B8DC-A303B2EB61B9}" destId="{A48B16DA-B280-4122-A860-9CF594C18FCA}" srcOrd="2" destOrd="0" presId="urn:microsoft.com/office/officeart/2005/8/layout/radial3"/>
    <dgm:cxn modelId="{55BC7994-F71A-46EC-9F00-B30987C9C4E8}" type="presParOf" srcId="{C5939788-EA3F-4EDA-B8DC-A303B2EB61B9}" destId="{C8719E8C-B231-4008-86B7-26954515C8E9}" srcOrd="3" destOrd="0" presId="urn:microsoft.com/office/officeart/2005/8/layout/radial3"/>
    <dgm:cxn modelId="{6188B2FC-A3F5-43EE-AFE9-0EE48E0EE6E1}" type="presParOf" srcId="{C5939788-EA3F-4EDA-B8DC-A303B2EB61B9}" destId="{7F09481A-212E-482E-9558-D5F9F9132E95}" srcOrd="4" destOrd="0" presId="urn:microsoft.com/office/officeart/2005/8/layout/radial3"/>
    <dgm:cxn modelId="{AA0AACBF-EF1E-472D-8943-0BAA70D1DB06}" type="presParOf" srcId="{C5939788-EA3F-4EDA-B8DC-A303B2EB61B9}" destId="{FCF8E24B-F7F8-4695-B49E-B736495015BB}"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C5737F-5AA4-4F5A-BBA8-DF397F2D08A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2047C01-B67B-40BB-9343-28C3D1FCACBF}">
      <dgm:prSet/>
      <dgm:spPr>
        <a:ln>
          <a:solidFill>
            <a:srgbClr val="002060"/>
          </a:solidFill>
        </a:ln>
      </dgm:spPr>
      <dgm:t>
        <a:bodyPr/>
        <a:lstStyle/>
        <a:p>
          <a:r>
            <a:rPr lang="en-US" dirty="0"/>
            <a:t>Listening to children is the best way to support them. For Queer, Trans, and Nonbinary children and youth the act of listening to the words they are sharing with you is a powerful thing. When we listen, we validate, and we can learn what is going on. </a:t>
          </a:r>
        </a:p>
      </dgm:t>
    </dgm:pt>
    <dgm:pt modelId="{3214605E-C2F4-4235-B8FF-ABA614211868}" type="parTrans" cxnId="{0A7AAB0C-4CFB-45B8-A96A-F13B3D93C855}">
      <dgm:prSet/>
      <dgm:spPr/>
      <dgm:t>
        <a:bodyPr/>
        <a:lstStyle/>
        <a:p>
          <a:endParaRPr lang="en-US"/>
        </a:p>
      </dgm:t>
    </dgm:pt>
    <dgm:pt modelId="{0D46AF12-C435-42CE-AECC-0C987473B991}" type="sibTrans" cxnId="{0A7AAB0C-4CFB-45B8-A96A-F13B3D93C855}">
      <dgm:prSet/>
      <dgm:spPr/>
      <dgm:t>
        <a:bodyPr/>
        <a:lstStyle/>
        <a:p>
          <a:endParaRPr lang="en-US"/>
        </a:p>
      </dgm:t>
    </dgm:pt>
    <dgm:pt modelId="{F9119613-0E7A-48E6-9661-7C99A439AFF8}">
      <dgm:prSet/>
      <dgm:spPr/>
      <dgm:t>
        <a:bodyPr/>
        <a:lstStyle/>
        <a:p>
          <a:r>
            <a:rPr lang="en-US" b="1" i="1"/>
            <a:t>Children have a lot to speak about and it is wonderful when we honor Queer youth.</a:t>
          </a:r>
          <a:endParaRPr lang="en-US"/>
        </a:p>
      </dgm:t>
    </dgm:pt>
    <dgm:pt modelId="{B505CAA9-73F2-40EF-817C-835B73261699}" type="parTrans" cxnId="{6ADEFB4C-41C4-4B9A-B63E-816E02D4A2FE}">
      <dgm:prSet/>
      <dgm:spPr/>
      <dgm:t>
        <a:bodyPr/>
        <a:lstStyle/>
        <a:p>
          <a:endParaRPr lang="en-US"/>
        </a:p>
      </dgm:t>
    </dgm:pt>
    <dgm:pt modelId="{55701BCE-5ACB-457A-B0CF-D978E185BF9F}" type="sibTrans" cxnId="{6ADEFB4C-41C4-4B9A-B63E-816E02D4A2FE}">
      <dgm:prSet/>
      <dgm:spPr/>
      <dgm:t>
        <a:bodyPr/>
        <a:lstStyle/>
        <a:p>
          <a:endParaRPr lang="en-US"/>
        </a:p>
      </dgm:t>
    </dgm:pt>
    <dgm:pt modelId="{0FA63B32-48B0-4C2C-A020-AD3521E7081A}" type="pres">
      <dgm:prSet presAssocID="{8FC5737F-5AA4-4F5A-BBA8-DF397F2D08A0}" presName="hierChild1" presStyleCnt="0">
        <dgm:presLayoutVars>
          <dgm:chPref val="1"/>
          <dgm:dir/>
          <dgm:animOne val="branch"/>
          <dgm:animLvl val="lvl"/>
          <dgm:resizeHandles/>
        </dgm:presLayoutVars>
      </dgm:prSet>
      <dgm:spPr/>
    </dgm:pt>
    <dgm:pt modelId="{F97A9CDA-F5FB-4F2C-894E-EB1879ADD5C8}" type="pres">
      <dgm:prSet presAssocID="{F2047C01-B67B-40BB-9343-28C3D1FCACBF}" presName="hierRoot1" presStyleCnt="0"/>
      <dgm:spPr/>
    </dgm:pt>
    <dgm:pt modelId="{F8375631-4F8C-4B57-BD3E-A4C6708C61BE}" type="pres">
      <dgm:prSet presAssocID="{F2047C01-B67B-40BB-9343-28C3D1FCACBF}" presName="composite" presStyleCnt="0"/>
      <dgm:spPr/>
    </dgm:pt>
    <dgm:pt modelId="{0C0A3099-320E-4673-9593-29A53A8BADA5}" type="pres">
      <dgm:prSet presAssocID="{F2047C01-B67B-40BB-9343-28C3D1FCACBF}" presName="background" presStyleLbl="node0" presStyleIdx="0" presStyleCnt="2"/>
      <dgm:spPr>
        <a:solidFill>
          <a:srgbClr val="0070C0"/>
        </a:solidFill>
      </dgm:spPr>
    </dgm:pt>
    <dgm:pt modelId="{94526B93-08F8-45B1-96F7-2E2280219365}" type="pres">
      <dgm:prSet presAssocID="{F2047C01-B67B-40BB-9343-28C3D1FCACBF}" presName="text" presStyleLbl="fgAcc0" presStyleIdx="0" presStyleCnt="2">
        <dgm:presLayoutVars>
          <dgm:chPref val="3"/>
        </dgm:presLayoutVars>
      </dgm:prSet>
      <dgm:spPr/>
    </dgm:pt>
    <dgm:pt modelId="{310327F8-2C8F-4659-BB0A-AF999D282045}" type="pres">
      <dgm:prSet presAssocID="{F2047C01-B67B-40BB-9343-28C3D1FCACBF}" presName="hierChild2" presStyleCnt="0"/>
      <dgm:spPr/>
    </dgm:pt>
    <dgm:pt modelId="{24ED210C-E3F5-4E6D-A49D-34BE33AD7A46}" type="pres">
      <dgm:prSet presAssocID="{F9119613-0E7A-48E6-9661-7C99A439AFF8}" presName="hierRoot1" presStyleCnt="0"/>
      <dgm:spPr/>
    </dgm:pt>
    <dgm:pt modelId="{D0AAA161-923E-4C9A-A685-9F959E2E9A63}" type="pres">
      <dgm:prSet presAssocID="{F9119613-0E7A-48E6-9661-7C99A439AFF8}" presName="composite" presStyleCnt="0"/>
      <dgm:spPr/>
    </dgm:pt>
    <dgm:pt modelId="{88DDD557-AB68-4484-9509-700090BA7B6E}" type="pres">
      <dgm:prSet presAssocID="{F9119613-0E7A-48E6-9661-7C99A439AFF8}" presName="background" presStyleLbl="node0" presStyleIdx="1" presStyleCnt="2"/>
      <dgm:spPr>
        <a:solidFill>
          <a:srgbClr val="00B0F0"/>
        </a:solidFill>
      </dgm:spPr>
    </dgm:pt>
    <dgm:pt modelId="{0B6AA366-29A6-4B6D-A36B-6FD7AA5B673A}" type="pres">
      <dgm:prSet presAssocID="{F9119613-0E7A-48E6-9661-7C99A439AFF8}" presName="text" presStyleLbl="fgAcc0" presStyleIdx="1" presStyleCnt="2">
        <dgm:presLayoutVars>
          <dgm:chPref val="3"/>
        </dgm:presLayoutVars>
      </dgm:prSet>
      <dgm:spPr/>
    </dgm:pt>
    <dgm:pt modelId="{E43DD4E8-E19A-4797-9807-B7C689DF030E}" type="pres">
      <dgm:prSet presAssocID="{F9119613-0E7A-48E6-9661-7C99A439AFF8}" presName="hierChild2" presStyleCnt="0"/>
      <dgm:spPr/>
    </dgm:pt>
  </dgm:ptLst>
  <dgm:cxnLst>
    <dgm:cxn modelId="{0A7AAB0C-4CFB-45B8-A96A-F13B3D93C855}" srcId="{8FC5737F-5AA4-4F5A-BBA8-DF397F2D08A0}" destId="{F2047C01-B67B-40BB-9343-28C3D1FCACBF}" srcOrd="0" destOrd="0" parTransId="{3214605E-C2F4-4235-B8FF-ABA614211868}" sibTransId="{0D46AF12-C435-42CE-AECC-0C987473B991}"/>
    <dgm:cxn modelId="{443BB40D-00EF-4EF2-B95D-149B10E6E2B4}" type="presOf" srcId="{8FC5737F-5AA4-4F5A-BBA8-DF397F2D08A0}" destId="{0FA63B32-48B0-4C2C-A020-AD3521E7081A}" srcOrd="0" destOrd="0" presId="urn:microsoft.com/office/officeart/2005/8/layout/hierarchy1"/>
    <dgm:cxn modelId="{6ADEFB4C-41C4-4B9A-B63E-816E02D4A2FE}" srcId="{8FC5737F-5AA4-4F5A-BBA8-DF397F2D08A0}" destId="{F9119613-0E7A-48E6-9661-7C99A439AFF8}" srcOrd="1" destOrd="0" parTransId="{B505CAA9-73F2-40EF-817C-835B73261699}" sibTransId="{55701BCE-5ACB-457A-B0CF-D978E185BF9F}"/>
    <dgm:cxn modelId="{61A7EF9A-F344-4401-A038-B4069416BB60}" type="presOf" srcId="{F9119613-0E7A-48E6-9661-7C99A439AFF8}" destId="{0B6AA366-29A6-4B6D-A36B-6FD7AA5B673A}" srcOrd="0" destOrd="0" presId="urn:microsoft.com/office/officeart/2005/8/layout/hierarchy1"/>
    <dgm:cxn modelId="{12123FCA-D08E-46EA-B246-7812766DAF5D}" type="presOf" srcId="{F2047C01-B67B-40BB-9343-28C3D1FCACBF}" destId="{94526B93-08F8-45B1-96F7-2E2280219365}" srcOrd="0" destOrd="0" presId="urn:microsoft.com/office/officeart/2005/8/layout/hierarchy1"/>
    <dgm:cxn modelId="{CEDEEDDD-033A-4502-B404-4C54A6E69D69}" type="presParOf" srcId="{0FA63B32-48B0-4C2C-A020-AD3521E7081A}" destId="{F97A9CDA-F5FB-4F2C-894E-EB1879ADD5C8}" srcOrd="0" destOrd="0" presId="urn:microsoft.com/office/officeart/2005/8/layout/hierarchy1"/>
    <dgm:cxn modelId="{3080056E-3BE7-433B-9F7E-F588C6CBFCC9}" type="presParOf" srcId="{F97A9CDA-F5FB-4F2C-894E-EB1879ADD5C8}" destId="{F8375631-4F8C-4B57-BD3E-A4C6708C61BE}" srcOrd="0" destOrd="0" presId="urn:microsoft.com/office/officeart/2005/8/layout/hierarchy1"/>
    <dgm:cxn modelId="{55DC8701-4007-448D-87B9-A90CF062CEB2}" type="presParOf" srcId="{F8375631-4F8C-4B57-BD3E-A4C6708C61BE}" destId="{0C0A3099-320E-4673-9593-29A53A8BADA5}" srcOrd="0" destOrd="0" presId="urn:microsoft.com/office/officeart/2005/8/layout/hierarchy1"/>
    <dgm:cxn modelId="{18B8ECE0-DCE2-477C-BBEC-7F2D3AA8928E}" type="presParOf" srcId="{F8375631-4F8C-4B57-BD3E-A4C6708C61BE}" destId="{94526B93-08F8-45B1-96F7-2E2280219365}" srcOrd="1" destOrd="0" presId="urn:microsoft.com/office/officeart/2005/8/layout/hierarchy1"/>
    <dgm:cxn modelId="{6A11078C-67A6-4DED-BEA4-916E35DAC2A2}" type="presParOf" srcId="{F97A9CDA-F5FB-4F2C-894E-EB1879ADD5C8}" destId="{310327F8-2C8F-4659-BB0A-AF999D282045}" srcOrd="1" destOrd="0" presId="urn:microsoft.com/office/officeart/2005/8/layout/hierarchy1"/>
    <dgm:cxn modelId="{31626972-6416-44AA-9C0A-A59CDF0F3202}" type="presParOf" srcId="{0FA63B32-48B0-4C2C-A020-AD3521E7081A}" destId="{24ED210C-E3F5-4E6D-A49D-34BE33AD7A46}" srcOrd="1" destOrd="0" presId="urn:microsoft.com/office/officeart/2005/8/layout/hierarchy1"/>
    <dgm:cxn modelId="{A124C548-BA3D-4C08-8B13-598A0AB15702}" type="presParOf" srcId="{24ED210C-E3F5-4E6D-A49D-34BE33AD7A46}" destId="{D0AAA161-923E-4C9A-A685-9F959E2E9A63}" srcOrd="0" destOrd="0" presId="urn:microsoft.com/office/officeart/2005/8/layout/hierarchy1"/>
    <dgm:cxn modelId="{467ACBB9-C143-4E1C-81A3-21EF43055013}" type="presParOf" srcId="{D0AAA161-923E-4C9A-A685-9F959E2E9A63}" destId="{88DDD557-AB68-4484-9509-700090BA7B6E}" srcOrd="0" destOrd="0" presId="urn:microsoft.com/office/officeart/2005/8/layout/hierarchy1"/>
    <dgm:cxn modelId="{4AB419F1-5998-4872-9C61-2BA4A56DA430}" type="presParOf" srcId="{D0AAA161-923E-4C9A-A685-9F959E2E9A63}" destId="{0B6AA366-29A6-4B6D-A36B-6FD7AA5B673A}" srcOrd="1" destOrd="0" presId="urn:microsoft.com/office/officeart/2005/8/layout/hierarchy1"/>
    <dgm:cxn modelId="{70DA04AC-C96F-4DFE-9756-329A7BCF61C4}" type="presParOf" srcId="{24ED210C-E3F5-4E6D-A49D-34BE33AD7A46}" destId="{E43DD4E8-E19A-4797-9807-B7C689DF030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AC7259-3782-4B0B-A4B3-47FB7B7F2A55}"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417977D0-F5D3-4FD4-8CFF-A5AF6289DC03}">
      <dgm:prSet/>
      <dgm:spPr>
        <a:ln>
          <a:solidFill>
            <a:schemeClr val="accent2">
              <a:lumMod val="50000"/>
            </a:schemeClr>
          </a:solidFill>
        </a:ln>
      </dgm:spPr>
      <dgm:t>
        <a:bodyPr/>
        <a:lstStyle/>
        <a:p>
          <a:r>
            <a:rPr lang="en-US" dirty="0"/>
            <a:t>Queer and Transgender youth need us to empathize with them and not push them away. So, remember that we too were once that age. Wouldn’t it have been nice to have someone to see that we are worthy human beings capable of knowing who we were when we were that age? </a:t>
          </a:r>
        </a:p>
      </dgm:t>
    </dgm:pt>
    <dgm:pt modelId="{B3298582-38AE-4E69-8F8E-F5EF18D374A2}" type="parTrans" cxnId="{C82EFB12-117E-4176-B647-DDAB50CD496C}">
      <dgm:prSet/>
      <dgm:spPr/>
      <dgm:t>
        <a:bodyPr/>
        <a:lstStyle/>
        <a:p>
          <a:endParaRPr lang="en-US"/>
        </a:p>
      </dgm:t>
    </dgm:pt>
    <dgm:pt modelId="{3A6A0291-D3F8-47EC-8CA5-0B300821692A}" type="sibTrans" cxnId="{C82EFB12-117E-4176-B647-DDAB50CD496C}">
      <dgm:prSet/>
      <dgm:spPr/>
      <dgm:t>
        <a:bodyPr/>
        <a:lstStyle/>
        <a:p>
          <a:endParaRPr lang="en-US"/>
        </a:p>
      </dgm:t>
    </dgm:pt>
    <dgm:pt modelId="{4993E3B5-C8A7-480D-8BD6-F376750AEAFF}">
      <dgm:prSet/>
      <dgm:spPr>
        <a:ln>
          <a:solidFill>
            <a:srgbClr val="92D050"/>
          </a:solidFill>
        </a:ln>
      </dgm:spPr>
      <dgm:t>
        <a:bodyPr/>
        <a:lstStyle/>
        <a:p>
          <a:r>
            <a:rPr lang="en-US" b="1" i="1"/>
            <a:t>Transgender children need empathy, which is a powerful tool we can so easily give.</a:t>
          </a:r>
          <a:endParaRPr lang="en-US"/>
        </a:p>
      </dgm:t>
    </dgm:pt>
    <dgm:pt modelId="{AC56384E-1FFA-4042-8259-BD3C1DBE5697}" type="parTrans" cxnId="{9EF2266C-2D59-411D-A4C3-97D7803E0609}">
      <dgm:prSet/>
      <dgm:spPr/>
      <dgm:t>
        <a:bodyPr/>
        <a:lstStyle/>
        <a:p>
          <a:endParaRPr lang="en-US"/>
        </a:p>
      </dgm:t>
    </dgm:pt>
    <dgm:pt modelId="{AD475039-7C73-45CA-A67F-42E887B3E1AD}" type="sibTrans" cxnId="{9EF2266C-2D59-411D-A4C3-97D7803E0609}">
      <dgm:prSet/>
      <dgm:spPr/>
      <dgm:t>
        <a:bodyPr/>
        <a:lstStyle/>
        <a:p>
          <a:endParaRPr lang="en-US"/>
        </a:p>
      </dgm:t>
    </dgm:pt>
    <dgm:pt modelId="{6716A816-AF04-49DA-905C-0760E88A9239}" type="pres">
      <dgm:prSet presAssocID="{ACAC7259-3782-4B0B-A4B3-47FB7B7F2A55}" presName="hierChild1" presStyleCnt="0">
        <dgm:presLayoutVars>
          <dgm:chPref val="1"/>
          <dgm:dir/>
          <dgm:animOne val="branch"/>
          <dgm:animLvl val="lvl"/>
          <dgm:resizeHandles/>
        </dgm:presLayoutVars>
      </dgm:prSet>
      <dgm:spPr/>
    </dgm:pt>
    <dgm:pt modelId="{02A3038A-755F-4780-BBC4-551A2BE481A9}" type="pres">
      <dgm:prSet presAssocID="{417977D0-F5D3-4FD4-8CFF-A5AF6289DC03}" presName="hierRoot1" presStyleCnt="0"/>
      <dgm:spPr/>
    </dgm:pt>
    <dgm:pt modelId="{5EEDBD8E-CBAB-44BF-93FF-63CD66EB4E96}" type="pres">
      <dgm:prSet presAssocID="{417977D0-F5D3-4FD4-8CFF-A5AF6289DC03}" presName="composite" presStyleCnt="0"/>
      <dgm:spPr/>
    </dgm:pt>
    <dgm:pt modelId="{9A645D82-EC4D-4139-99A2-7F84DFBF121D}" type="pres">
      <dgm:prSet presAssocID="{417977D0-F5D3-4FD4-8CFF-A5AF6289DC03}" presName="background" presStyleLbl="node0" presStyleIdx="0" presStyleCnt="2"/>
      <dgm:spPr>
        <a:solidFill>
          <a:schemeClr val="accent2">
            <a:lumMod val="75000"/>
          </a:schemeClr>
        </a:solidFill>
      </dgm:spPr>
    </dgm:pt>
    <dgm:pt modelId="{5D10FADC-446A-4D11-BEC8-FB19E2F7CDAF}" type="pres">
      <dgm:prSet presAssocID="{417977D0-F5D3-4FD4-8CFF-A5AF6289DC03}" presName="text" presStyleLbl="fgAcc0" presStyleIdx="0" presStyleCnt="2">
        <dgm:presLayoutVars>
          <dgm:chPref val="3"/>
        </dgm:presLayoutVars>
      </dgm:prSet>
      <dgm:spPr/>
    </dgm:pt>
    <dgm:pt modelId="{40CBDFB4-CD31-4FEE-8314-6EB212E14190}" type="pres">
      <dgm:prSet presAssocID="{417977D0-F5D3-4FD4-8CFF-A5AF6289DC03}" presName="hierChild2" presStyleCnt="0"/>
      <dgm:spPr/>
    </dgm:pt>
    <dgm:pt modelId="{9BE9ACF8-DFF6-4943-B341-F60A4F08A5AD}" type="pres">
      <dgm:prSet presAssocID="{4993E3B5-C8A7-480D-8BD6-F376750AEAFF}" presName="hierRoot1" presStyleCnt="0"/>
      <dgm:spPr/>
    </dgm:pt>
    <dgm:pt modelId="{B61E28AC-D8DF-49A5-93B0-F2E9C2876C64}" type="pres">
      <dgm:prSet presAssocID="{4993E3B5-C8A7-480D-8BD6-F376750AEAFF}" presName="composite" presStyleCnt="0"/>
      <dgm:spPr/>
    </dgm:pt>
    <dgm:pt modelId="{ED1DEDDA-AA89-447F-819D-BD2980DEF1A2}" type="pres">
      <dgm:prSet presAssocID="{4993E3B5-C8A7-480D-8BD6-F376750AEAFF}" presName="background" presStyleLbl="node0" presStyleIdx="1" presStyleCnt="2"/>
      <dgm:spPr>
        <a:solidFill>
          <a:schemeClr val="accent2">
            <a:lumMod val="60000"/>
            <a:lumOff val="40000"/>
          </a:schemeClr>
        </a:solidFill>
      </dgm:spPr>
    </dgm:pt>
    <dgm:pt modelId="{74A45918-E79C-45F4-B14A-5851F87F0CB1}" type="pres">
      <dgm:prSet presAssocID="{4993E3B5-C8A7-480D-8BD6-F376750AEAFF}" presName="text" presStyleLbl="fgAcc0" presStyleIdx="1" presStyleCnt="2">
        <dgm:presLayoutVars>
          <dgm:chPref val="3"/>
        </dgm:presLayoutVars>
      </dgm:prSet>
      <dgm:spPr/>
    </dgm:pt>
    <dgm:pt modelId="{7B3B84EC-B563-4CC0-872E-E0B94F6B60E4}" type="pres">
      <dgm:prSet presAssocID="{4993E3B5-C8A7-480D-8BD6-F376750AEAFF}" presName="hierChild2" presStyleCnt="0"/>
      <dgm:spPr/>
    </dgm:pt>
  </dgm:ptLst>
  <dgm:cxnLst>
    <dgm:cxn modelId="{C82EFB12-117E-4176-B647-DDAB50CD496C}" srcId="{ACAC7259-3782-4B0B-A4B3-47FB7B7F2A55}" destId="{417977D0-F5D3-4FD4-8CFF-A5AF6289DC03}" srcOrd="0" destOrd="0" parTransId="{B3298582-38AE-4E69-8F8E-F5EF18D374A2}" sibTransId="{3A6A0291-D3F8-47EC-8CA5-0B300821692A}"/>
    <dgm:cxn modelId="{F0591B38-9438-4381-A9EE-3E5606E60BA0}" type="presOf" srcId="{4993E3B5-C8A7-480D-8BD6-F376750AEAFF}" destId="{74A45918-E79C-45F4-B14A-5851F87F0CB1}" srcOrd="0" destOrd="0" presId="urn:microsoft.com/office/officeart/2005/8/layout/hierarchy1"/>
    <dgm:cxn modelId="{9EF2266C-2D59-411D-A4C3-97D7803E0609}" srcId="{ACAC7259-3782-4B0B-A4B3-47FB7B7F2A55}" destId="{4993E3B5-C8A7-480D-8BD6-F376750AEAFF}" srcOrd="1" destOrd="0" parTransId="{AC56384E-1FFA-4042-8259-BD3C1DBE5697}" sibTransId="{AD475039-7C73-45CA-A67F-42E887B3E1AD}"/>
    <dgm:cxn modelId="{1D0DB8C5-8F80-44F2-B5EE-6F838004ECE6}" type="presOf" srcId="{ACAC7259-3782-4B0B-A4B3-47FB7B7F2A55}" destId="{6716A816-AF04-49DA-905C-0760E88A9239}" srcOrd="0" destOrd="0" presId="urn:microsoft.com/office/officeart/2005/8/layout/hierarchy1"/>
    <dgm:cxn modelId="{C394AAF7-B9FD-44C7-96D8-EDEDD60D566F}" type="presOf" srcId="{417977D0-F5D3-4FD4-8CFF-A5AF6289DC03}" destId="{5D10FADC-446A-4D11-BEC8-FB19E2F7CDAF}" srcOrd="0" destOrd="0" presId="urn:microsoft.com/office/officeart/2005/8/layout/hierarchy1"/>
    <dgm:cxn modelId="{13A8F379-F35F-4370-AC7E-D1C370FFD9BC}" type="presParOf" srcId="{6716A816-AF04-49DA-905C-0760E88A9239}" destId="{02A3038A-755F-4780-BBC4-551A2BE481A9}" srcOrd="0" destOrd="0" presId="urn:microsoft.com/office/officeart/2005/8/layout/hierarchy1"/>
    <dgm:cxn modelId="{5D131C6A-811C-4E8E-B4AB-B5DC2BB19B03}" type="presParOf" srcId="{02A3038A-755F-4780-BBC4-551A2BE481A9}" destId="{5EEDBD8E-CBAB-44BF-93FF-63CD66EB4E96}" srcOrd="0" destOrd="0" presId="urn:microsoft.com/office/officeart/2005/8/layout/hierarchy1"/>
    <dgm:cxn modelId="{454544CD-B4AA-4ACB-9CE2-2D6534EAB533}" type="presParOf" srcId="{5EEDBD8E-CBAB-44BF-93FF-63CD66EB4E96}" destId="{9A645D82-EC4D-4139-99A2-7F84DFBF121D}" srcOrd="0" destOrd="0" presId="urn:microsoft.com/office/officeart/2005/8/layout/hierarchy1"/>
    <dgm:cxn modelId="{8EEDC26C-FBBB-455E-8485-ED32DC14F9FE}" type="presParOf" srcId="{5EEDBD8E-CBAB-44BF-93FF-63CD66EB4E96}" destId="{5D10FADC-446A-4D11-BEC8-FB19E2F7CDAF}" srcOrd="1" destOrd="0" presId="urn:microsoft.com/office/officeart/2005/8/layout/hierarchy1"/>
    <dgm:cxn modelId="{11C63DDF-310A-4343-8FC0-CF9BC0E0F7DB}" type="presParOf" srcId="{02A3038A-755F-4780-BBC4-551A2BE481A9}" destId="{40CBDFB4-CD31-4FEE-8314-6EB212E14190}" srcOrd="1" destOrd="0" presId="urn:microsoft.com/office/officeart/2005/8/layout/hierarchy1"/>
    <dgm:cxn modelId="{12F783D3-5D64-4A6D-8828-7408BAEC8AF6}" type="presParOf" srcId="{6716A816-AF04-49DA-905C-0760E88A9239}" destId="{9BE9ACF8-DFF6-4943-B341-F60A4F08A5AD}" srcOrd="1" destOrd="0" presId="urn:microsoft.com/office/officeart/2005/8/layout/hierarchy1"/>
    <dgm:cxn modelId="{62F7DA47-C2FE-45AC-92AE-123E51F4D7BD}" type="presParOf" srcId="{9BE9ACF8-DFF6-4943-B341-F60A4F08A5AD}" destId="{B61E28AC-D8DF-49A5-93B0-F2E9C2876C64}" srcOrd="0" destOrd="0" presId="urn:microsoft.com/office/officeart/2005/8/layout/hierarchy1"/>
    <dgm:cxn modelId="{FF98DA15-CB54-404C-8382-AAA4083184BC}" type="presParOf" srcId="{B61E28AC-D8DF-49A5-93B0-F2E9C2876C64}" destId="{ED1DEDDA-AA89-447F-819D-BD2980DEF1A2}" srcOrd="0" destOrd="0" presId="urn:microsoft.com/office/officeart/2005/8/layout/hierarchy1"/>
    <dgm:cxn modelId="{CC35137D-0D33-413B-8493-15983984A985}" type="presParOf" srcId="{B61E28AC-D8DF-49A5-93B0-F2E9C2876C64}" destId="{74A45918-E79C-45F4-B14A-5851F87F0CB1}" srcOrd="1" destOrd="0" presId="urn:microsoft.com/office/officeart/2005/8/layout/hierarchy1"/>
    <dgm:cxn modelId="{BAA4A817-1504-496F-BAE6-69063079A84E}" type="presParOf" srcId="{9BE9ACF8-DFF6-4943-B341-F60A4F08A5AD}" destId="{7B3B84EC-B563-4CC0-872E-E0B94F6B60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FF3CE-2C7B-4AB5-8139-8B4EF275E031}">
      <dsp:nvSpPr>
        <dsp:cNvPr id="0" name=""/>
        <dsp:cNvSpPr/>
      </dsp:nvSpPr>
      <dsp:spPr>
        <a:xfrm>
          <a:off x="0" y="13305"/>
          <a:ext cx="6628804" cy="16087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Purpose: </a:t>
          </a:r>
        </a:p>
        <a:p>
          <a:pPr marL="0" lvl="0" indent="0" algn="l" defTabSz="977900">
            <a:lnSpc>
              <a:spcPct val="90000"/>
            </a:lnSpc>
            <a:spcBef>
              <a:spcPct val="0"/>
            </a:spcBef>
            <a:spcAft>
              <a:spcPct val="35000"/>
            </a:spcAft>
            <a:buNone/>
          </a:pPr>
          <a:r>
            <a:rPr lang="en-US" sz="2200" kern="1200" dirty="0"/>
            <a:t>To give participants a better understanding of LGBTQ+ identities and bring this into patient care</a:t>
          </a:r>
        </a:p>
      </dsp:txBody>
      <dsp:txXfrm>
        <a:off x="78533" y="91838"/>
        <a:ext cx="6471738" cy="1451684"/>
      </dsp:txXfrm>
    </dsp:sp>
    <dsp:sp modelId="{3210C72E-8E0B-417A-A99C-A9126BBC98F5}">
      <dsp:nvSpPr>
        <dsp:cNvPr id="0" name=""/>
        <dsp:cNvSpPr/>
      </dsp:nvSpPr>
      <dsp:spPr>
        <a:xfrm>
          <a:off x="0" y="1685415"/>
          <a:ext cx="6628804" cy="160875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Goal: </a:t>
          </a:r>
        </a:p>
        <a:p>
          <a:pPr marL="0" lvl="0" indent="0" algn="l" defTabSz="977900">
            <a:lnSpc>
              <a:spcPct val="90000"/>
            </a:lnSpc>
            <a:spcBef>
              <a:spcPct val="0"/>
            </a:spcBef>
            <a:spcAft>
              <a:spcPct val="35000"/>
            </a:spcAft>
            <a:buNone/>
          </a:pPr>
          <a:r>
            <a:rPr lang="en-US" sz="2200" kern="1200" dirty="0"/>
            <a:t>Participants will go through LGBTQ+ training to increase knowledge and awareness around this population</a:t>
          </a:r>
        </a:p>
      </dsp:txBody>
      <dsp:txXfrm>
        <a:off x="78533" y="1763948"/>
        <a:ext cx="6471738" cy="1451684"/>
      </dsp:txXfrm>
    </dsp:sp>
    <dsp:sp modelId="{AA6F1474-DB0E-4B14-89D9-72ACA2AEBA22}">
      <dsp:nvSpPr>
        <dsp:cNvPr id="0" name=""/>
        <dsp:cNvSpPr/>
      </dsp:nvSpPr>
      <dsp:spPr>
        <a:xfrm>
          <a:off x="0" y="3357525"/>
          <a:ext cx="6628804" cy="160875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Objective: </a:t>
          </a:r>
        </a:p>
        <a:p>
          <a:pPr marL="0" lvl="0" indent="0" algn="l" defTabSz="977900">
            <a:lnSpc>
              <a:spcPct val="90000"/>
            </a:lnSpc>
            <a:spcBef>
              <a:spcPct val="0"/>
            </a:spcBef>
            <a:spcAft>
              <a:spcPct val="35000"/>
            </a:spcAft>
            <a:buNone/>
          </a:pPr>
          <a:r>
            <a:rPr lang="en-US" sz="2200" kern="1200" dirty="0"/>
            <a:t>To bring a deeper understanding to clinical/behavioral health setting</a:t>
          </a:r>
        </a:p>
      </dsp:txBody>
      <dsp:txXfrm>
        <a:off x="78533" y="3436058"/>
        <a:ext cx="6471738" cy="14516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35584-FB73-4B3E-93FA-942A1C34580D}">
      <dsp:nvSpPr>
        <dsp:cNvPr id="0" name=""/>
        <dsp:cNvSpPr/>
      </dsp:nvSpPr>
      <dsp:spPr>
        <a:xfrm>
          <a:off x="1049" y="576898"/>
          <a:ext cx="3683234" cy="2338853"/>
        </a:xfrm>
        <a:prstGeom prst="roundRect">
          <a:avLst>
            <a:gd name="adj" fmla="val 10000"/>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7F23F6-F2F7-4466-853E-31867E1039CD}">
      <dsp:nvSpPr>
        <dsp:cNvPr id="0" name=""/>
        <dsp:cNvSpPr/>
      </dsp:nvSpPr>
      <dsp:spPr>
        <a:xfrm>
          <a:off x="410297" y="965684"/>
          <a:ext cx="3683234" cy="2338853"/>
        </a:xfrm>
        <a:prstGeom prst="roundRect">
          <a:avLst>
            <a:gd name="adj" fmla="val 10000"/>
          </a:avLst>
        </a:prstGeom>
        <a:solidFill>
          <a:schemeClr val="lt1">
            <a:alpha val="90000"/>
            <a:hueOff val="0"/>
            <a:satOff val="0"/>
            <a:lumOff val="0"/>
            <a:alphaOff val="0"/>
          </a:schemeClr>
        </a:solidFill>
        <a:ln w="19050" cap="rnd"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Trust that children know who they are. When a Transgender or Nonbinary youth tells you who they are, believe them. When trust is established by a supportive person Transgender children can thrive and feel that they are important. </a:t>
          </a:r>
        </a:p>
      </dsp:txBody>
      <dsp:txXfrm>
        <a:off x="478800" y="1034187"/>
        <a:ext cx="3546228" cy="2201847"/>
      </dsp:txXfrm>
    </dsp:sp>
    <dsp:sp modelId="{978CA2E4-57F2-43BD-B563-9CADA7DA470B}">
      <dsp:nvSpPr>
        <dsp:cNvPr id="0" name=""/>
        <dsp:cNvSpPr/>
      </dsp:nvSpPr>
      <dsp:spPr>
        <a:xfrm>
          <a:off x="4502780" y="576898"/>
          <a:ext cx="3683234" cy="2338853"/>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D72498-D940-47E9-B52E-FFA8C8D38342}">
      <dsp:nvSpPr>
        <dsp:cNvPr id="0" name=""/>
        <dsp:cNvSpPr/>
      </dsp:nvSpPr>
      <dsp:spPr>
        <a:xfrm>
          <a:off x="4912028" y="965684"/>
          <a:ext cx="3683234" cy="2338853"/>
        </a:xfrm>
        <a:prstGeom prst="roundRect">
          <a:avLst>
            <a:gd name="adj" fmla="val 10000"/>
          </a:avLst>
        </a:prstGeom>
        <a:solidFill>
          <a:schemeClr val="lt1">
            <a:alpha val="90000"/>
            <a:hueOff val="0"/>
            <a:satOff val="0"/>
            <a:lumOff val="0"/>
            <a:alphaOff val="0"/>
          </a:schemeClr>
        </a:solidFill>
        <a:ln w="19050" cap="rnd"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1" kern="1200"/>
            <a:t>To be a trustworthy supportive person requires little effort beyond authenticity and being present for a Transgender child.</a:t>
          </a:r>
          <a:endParaRPr lang="en-US" sz="1900" kern="1200"/>
        </a:p>
      </dsp:txBody>
      <dsp:txXfrm>
        <a:off x="4980531" y="1034187"/>
        <a:ext cx="3546228" cy="22018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E5F90-3C87-454C-B972-2D25F767C6CE}">
      <dsp:nvSpPr>
        <dsp:cNvPr id="0" name=""/>
        <dsp:cNvSpPr/>
      </dsp:nvSpPr>
      <dsp:spPr>
        <a:xfrm>
          <a:off x="151105" y="913"/>
          <a:ext cx="4507795" cy="2862450"/>
        </a:xfrm>
        <a:prstGeom prst="roundRect">
          <a:avLst>
            <a:gd name="adj" fmla="val 10000"/>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9D7AD-9FF1-4DDB-AB3F-1B9E16D7B971}">
      <dsp:nvSpPr>
        <dsp:cNvPr id="0" name=""/>
        <dsp:cNvSpPr/>
      </dsp:nvSpPr>
      <dsp:spPr>
        <a:xfrm>
          <a:off x="651971" y="476736"/>
          <a:ext cx="4507795" cy="2862450"/>
        </a:xfrm>
        <a:prstGeom prst="roundRect">
          <a:avLst>
            <a:gd name="adj" fmla="val 10000"/>
          </a:avLst>
        </a:prstGeom>
        <a:solidFill>
          <a:schemeClr val="lt1">
            <a:alpha val="90000"/>
            <a:hueOff val="0"/>
            <a:satOff val="0"/>
            <a:lumOff val="0"/>
            <a:alphaOff val="0"/>
          </a:schemeClr>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Educate yourself on pronouns, new ways to express oneself, and what interests' Transgender youth. As we move into a more inclusive LGBTQ community, we change, grow, and adapt. With increased visibility brings increased insight, knowledge, and new ideas. </a:t>
          </a:r>
        </a:p>
      </dsp:txBody>
      <dsp:txXfrm>
        <a:off x="735809" y="560574"/>
        <a:ext cx="4340119" cy="2694774"/>
      </dsp:txXfrm>
    </dsp:sp>
    <dsp:sp modelId="{9D04130D-9B97-445E-8AB0-D5605E5E63BA}">
      <dsp:nvSpPr>
        <dsp:cNvPr id="0" name=""/>
        <dsp:cNvSpPr/>
      </dsp:nvSpPr>
      <dsp:spPr>
        <a:xfrm>
          <a:off x="5660633" y="913"/>
          <a:ext cx="4507795" cy="2862450"/>
        </a:xfrm>
        <a:prstGeom prst="roundRect">
          <a:avLst>
            <a:gd name="adj" fmla="val 10000"/>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DDACA-DE50-41DB-AB61-E1846E2DCE0D}">
      <dsp:nvSpPr>
        <dsp:cNvPr id="0" name=""/>
        <dsp:cNvSpPr/>
      </dsp:nvSpPr>
      <dsp:spPr>
        <a:xfrm>
          <a:off x="6161499" y="476736"/>
          <a:ext cx="4507795" cy="2862450"/>
        </a:xfrm>
        <a:prstGeom prst="roundRect">
          <a:avLst>
            <a:gd name="adj" fmla="val 10000"/>
          </a:avLst>
        </a:prstGeom>
        <a:solidFill>
          <a:schemeClr val="lt1">
            <a:alpha val="90000"/>
            <a:hueOff val="0"/>
            <a:satOff val="0"/>
            <a:lumOff val="0"/>
            <a:alphaOff val="0"/>
          </a:schemeClr>
        </a:solidFill>
        <a:ln w="19050" cap="rnd"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1" kern="1200"/>
            <a:t>If you don’t fully know what a Transgender/Nonbinary youth is saying about their identity, get curious and ask with an open heart. You may learn a lot from them.</a:t>
          </a:r>
          <a:endParaRPr lang="en-US" sz="2100" kern="1200"/>
        </a:p>
      </dsp:txBody>
      <dsp:txXfrm>
        <a:off x="6245337" y="560574"/>
        <a:ext cx="4340119" cy="26947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F6255-FFA3-4CDE-8698-55DBDDD04FF5}">
      <dsp:nvSpPr>
        <dsp:cNvPr id="0" name=""/>
        <dsp:cNvSpPr/>
      </dsp:nvSpPr>
      <dsp:spPr>
        <a:xfrm>
          <a:off x="1320" y="48355"/>
          <a:ext cx="4636182" cy="2943975"/>
        </a:xfrm>
        <a:prstGeom prst="roundRect">
          <a:avLst>
            <a:gd name="adj" fmla="val 10000"/>
          </a:avLst>
        </a:prstGeom>
        <a:solidFill>
          <a:schemeClr val="accent5"/>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70C1BD-8EC7-44AE-BB39-6F22D7788FB1}">
      <dsp:nvSpPr>
        <dsp:cNvPr id="0" name=""/>
        <dsp:cNvSpPr/>
      </dsp:nvSpPr>
      <dsp:spPr>
        <a:xfrm>
          <a:off x="516452" y="537730"/>
          <a:ext cx="4636182" cy="2943975"/>
        </a:xfrm>
        <a:prstGeom prst="roundRect">
          <a:avLst>
            <a:gd name="adj" fmla="val 10000"/>
          </a:avLst>
        </a:prstGeom>
        <a:solidFill>
          <a:schemeClr val="lt1">
            <a:alpha val="90000"/>
            <a:hueOff val="0"/>
            <a:satOff val="0"/>
            <a:lumOff val="0"/>
            <a:alphaOff val="0"/>
          </a:schemeClr>
        </a:solidFill>
        <a:ln w="12700" cap="rnd" cmpd="sng" algn="ctr">
          <a:solidFill>
            <a:schemeClr val="accent5"/>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When we become older, we can act as role models and mentors for younger generations. We can easily forget that since we missed out on a generation of elders lost to the AIDS epidemic. Advocating, lifting youth voices, and standing with youth is important.</a:t>
          </a:r>
        </a:p>
      </dsp:txBody>
      <dsp:txXfrm>
        <a:off x="602678" y="623956"/>
        <a:ext cx="4463730" cy="2771523"/>
      </dsp:txXfrm>
    </dsp:sp>
    <dsp:sp modelId="{1D6E11FF-4929-4A7A-B7B8-A24FA1375D05}">
      <dsp:nvSpPr>
        <dsp:cNvPr id="0" name=""/>
        <dsp:cNvSpPr/>
      </dsp:nvSpPr>
      <dsp:spPr>
        <a:xfrm>
          <a:off x="5667765" y="48355"/>
          <a:ext cx="4636182" cy="2943975"/>
        </a:xfrm>
        <a:prstGeom prst="roundRect">
          <a:avLst>
            <a:gd name="adj" fmla="val 10000"/>
          </a:avLst>
        </a:prstGeom>
        <a:solidFill>
          <a:schemeClr val="accent5">
            <a:lumMod val="40000"/>
            <a:lumOff val="6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170ADE6-09DB-4B63-A767-70A81DB3DBC4}">
      <dsp:nvSpPr>
        <dsp:cNvPr id="0" name=""/>
        <dsp:cNvSpPr/>
      </dsp:nvSpPr>
      <dsp:spPr>
        <a:xfrm>
          <a:off x="6182897" y="537730"/>
          <a:ext cx="4636182" cy="2943975"/>
        </a:xfrm>
        <a:prstGeom prst="roundRect">
          <a:avLst>
            <a:gd name="adj" fmla="val 10000"/>
          </a:avLst>
        </a:prstGeom>
        <a:solidFill>
          <a:schemeClr val="lt1">
            <a:alpha val="90000"/>
            <a:hueOff val="0"/>
            <a:satOff val="0"/>
            <a:lumOff val="0"/>
            <a:alphaOff val="0"/>
          </a:schemeClr>
        </a:solidFill>
        <a:ln w="12700" cap="rnd" cmpd="sng" algn="ctr">
          <a:solidFill>
            <a:schemeClr val="accent5">
              <a:lumMod val="40000"/>
              <a:lumOff val="6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1" kern="1200"/>
            <a:t>The role of an ally is never to stand in front of others, but next to them so we can increase their voice.</a:t>
          </a:r>
          <a:endParaRPr lang="en-US" sz="2200" kern="1200"/>
        </a:p>
      </dsp:txBody>
      <dsp:txXfrm>
        <a:off x="6269123" y="623956"/>
        <a:ext cx="4463730" cy="277152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EC5D4-DD2B-414C-9A09-262EB83E53CB}">
      <dsp:nvSpPr>
        <dsp:cNvPr id="0" name=""/>
        <dsp:cNvSpPr/>
      </dsp:nvSpPr>
      <dsp:spPr>
        <a:xfrm>
          <a:off x="1320" y="21067"/>
          <a:ext cx="4636182" cy="2943975"/>
        </a:xfrm>
        <a:prstGeom prst="roundRect">
          <a:avLst>
            <a:gd name="adj" fmla="val 10000"/>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0A9FA5-82BB-46EE-B354-71E28ED0CA14}">
      <dsp:nvSpPr>
        <dsp:cNvPr id="0" name=""/>
        <dsp:cNvSpPr/>
      </dsp:nvSpPr>
      <dsp:spPr>
        <a:xfrm>
          <a:off x="516452" y="510442"/>
          <a:ext cx="4636182" cy="2943975"/>
        </a:xfrm>
        <a:prstGeom prst="roundRect">
          <a:avLst>
            <a:gd name="adj" fmla="val 10000"/>
          </a:avLst>
        </a:prstGeom>
        <a:solidFill>
          <a:schemeClr val="lt1">
            <a:alpha val="90000"/>
            <a:hueOff val="0"/>
            <a:satOff val="0"/>
            <a:lumOff val="0"/>
            <a:alphaOff val="0"/>
          </a:schemeClr>
        </a:solidFill>
        <a:ln w="19050" cap="rnd" cmpd="sng" algn="ctr">
          <a:solidFill>
            <a:srgbClr val="9900CC"/>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Five simple ways to be helpful allies. That is what we are saying when we support others whose voices are marginalized. We become allies with them and want to help. We are in challenging times right now with the assault on transgender youth surging in the nation, including threats to gender-affirming medicine in our nearby state. In my time working with transgender children, I have come to know how simple these five things can be to change their lives. </a:t>
          </a:r>
        </a:p>
      </dsp:txBody>
      <dsp:txXfrm>
        <a:off x="602678" y="596668"/>
        <a:ext cx="4463730" cy="2771523"/>
      </dsp:txXfrm>
    </dsp:sp>
    <dsp:sp modelId="{567A3EE2-8F2F-4604-B5CD-A105BB172CE6}">
      <dsp:nvSpPr>
        <dsp:cNvPr id="0" name=""/>
        <dsp:cNvSpPr/>
      </dsp:nvSpPr>
      <dsp:spPr>
        <a:xfrm>
          <a:off x="5667765" y="21067"/>
          <a:ext cx="4636182" cy="2943975"/>
        </a:xfrm>
        <a:prstGeom prst="roundRect">
          <a:avLst>
            <a:gd name="adj" fmla="val 10000"/>
          </a:avLst>
        </a:prstGeom>
        <a:solidFill>
          <a:srgbClr val="CC00FF"/>
        </a:solidFill>
        <a:ln w="19050" cap="rnd" cmpd="sng" algn="ctr">
          <a:solidFill>
            <a:srgbClr val="CC00FF"/>
          </a:solidFill>
          <a:prstDash val="solid"/>
        </a:ln>
        <a:effectLst/>
      </dsp:spPr>
      <dsp:style>
        <a:lnRef idx="2">
          <a:scrgbClr r="0" g="0" b="0"/>
        </a:lnRef>
        <a:fillRef idx="1">
          <a:scrgbClr r="0" g="0" b="0"/>
        </a:fillRef>
        <a:effectRef idx="0">
          <a:scrgbClr r="0" g="0" b="0"/>
        </a:effectRef>
        <a:fontRef idx="minor">
          <a:schemeClr val="lt1"/>
        </a:fontRef>
      </dsp:style>
    </dsp:sp>
    <dsp:sp modelId="{4BEBF13A-3023-4796-9D7D-9A2CB8D007DF}">
      <dsp:nvSpPr>
        <dsp:cNvPr id="0" name=""/>
        <dsp:cNvSpPr/>
      </dsp:nvSpPr>
      <dsp:spPr>
        <a:xfrm>
          <a:off x="6182897" y="510442"/>
          <a:ext cx="4636182" cy="2943975"/>
        </a:xfrm>
        <a:prstGeom prst="roundRect">
          <a:avLst>
            <a:gd name="adj" fmla="val 10000"/>
          </a:avLst>
        </a:prstGeom>
        <a:solidFill>
          <a:schemeClr val="lt1">
            <a:alpha val="90000"/>
            <a:hueOff val="0"/>
            <a:satOff val="0"/>
            <a:lumOff val="0"/>
            <a:alphaOff val="0"/>
          </a:schemeClr>
        </a:solidFill>
        <a:ln w="19050" cap="rnd" cmpd="sng" algn="ctr">
          <a:solidFill>
            <a:srgbClr val="CC00FF"/>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Listen, empathize, trust, stay curious, and uplift – these are our best tools for mental and emotional well-being.</a:t>
          </a:r>
          <a:endParaRPr lang="en-US" sz="2000" i="0" kern="1200" dirty="0"/>
        </a:p>
      </dsp:txBody>
      <dsp:txXfrm>
        <a:off x="6269123" y="596668"/>
        <a:ext cx="4463730" cy="27715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090D7-AA32-4EF1-8413-274539BE856E}">
      <dsp:nvSpPr>
        <dsp:cNvPr id="0" name=""/>
        <dsp:cNvSpPr/>
      </dsp:nvSpPr>
      <dsp:spPr>
        <a:xfrm>
          <a:off x="0" y="692265"/>
          <a:ext cx="6628804" cy="1140750"/>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Questions, comments, concerns?</a:t>
          </a:r>
        </a:p>
      </dsp:txBody>
      <dsp:txXfrm>
        <a:off x="55687" y="747952"/>
        <a:ext cx="6517430" cy="1029376"/>
      </dsp:txXfrm>
    </dsp:sp>
    <dsp:sp modelId="{034A77C0-2835-4FDA-A49D-A1DC5D9B2F47}">
      <dsp:nvSpPr>
        <dsp:cNvPr id="0" name=""/>
        <dsp:cNvSpPr/>
      </dsp:nvSpPr>
      <dsp:spPr>
        <a:xfrm>
          <a:off x="0" y="1919415"/>
          <a:ext cx="6628804" cy="1140750"/>
        </a:xfrm>
        <a:prstGeom prst="roundRect">
          <a:avLst/>
        </a:prstGeom>
        <a:gradFill rotWithShape="0">
          <a:gsLst>
            <a:gs pos="0">
              <a:schemeClr val="accent5">
                <a:hueOff val="1247628"/>
                <a:satOff val="-25244"/>
                <a:lumOff val="784"/>
                <a:alphaOff val="0"/>
                <a:tint val="96000"/>
                <a:lumMod val="100000"/>
              </a:schemeClr>
            </a:gs>
            <a:gs pos="78000">
              <a:schemeClr val="accent5">
                <a:hueOff val="1247628"/>
                <a:satOff val="-25244"/>
                <a:lumOff val="7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Please reach out to me with any pressing questions you may have at:</a:t>
          </a:r>
        </a:p>
      </dsp:txBody>
      <dsp:txXfrm>
        <a:off x="55687" y="1975102"/>
        <a:ext cx="6517430" cy="1029376"/>
      </dsp:txXfrm>
    </dsp:sp>
    <dsp:sp modelId="{0469E806-31D6-4C12-9AB3-1BFA6665D723}">
      <dsp:nvSpPr>
        <dsp:cNvPr id="0" name=""/>
        <dsp:cNvSpPr/>
      </dsp:nvSpPr>
      <dsp:spPr>
        <a:xfrm>
          <a:off x="0" y="3146565"/>
          <a:ext cx="6628804" cy="1140750"/>
        </a:xfrm>
        <a:prstGeom prst="roundRect">
          <a:avLst/>
        </a:prstGeom>
        <a:gradFill rotWithShape="0">
          <a:gsLst>
            <a:gs pos="0">
              <a:schemeClr val="accent5">
                <a:hueOff val="2495256"/>
                <a:satOff val="-50489"/>
                <a:lumOff val="1569"/>
                <a:alphaOff val="0"/>
                <a:tint val="96000"/>
                <a:lumMod val="100000"/>
              </a:schemeClr>
            </a:gs>
            <a:gs pos="78000">
              <a:schemeClr val="accent5">
                <a:hueOff val="2495256"/>
                <a:satOff val="-50489"/>
                <a:lumOff val="1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grantpike@shiningoak.org</a:t>
          </a:r>
        </a:p>
      </dsp:txBody>
      <dsp:txXfrm>
        <a:off x="55687" y="3202252"/>
        <a:ext cx="6517430" cy="1029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88C12-30A9-4148-A664-91C390D4B1AC}">
      <dsp:nvSpPr>
        <dsp:cNvPr id="0" name=""/>
        <dsp:cNvSpPr/>
      </dsp:nvSpPr>
      <dsp:spPr>
        <a:xfrm>
          <a:off x="2121217" y="2188"/>
          <a:ext cx="2386369" cy="95677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Gender/Sexuality 101</a:t>
          </a:r>
        </a:p>
      </dsp:txBody>
      <dsp:txXfrm>
        <a:off x="2167923" y="48894"/>
        <a:ext cx="2292957" cy="863358"/>
      </dsp:txXfrm>
    </dsp:sp>
    <dsp:sp modelId="{86AAF80C-478A-4BB3-BA2B-31010AA5704F}">
      <dsp:nvSpPr>
        <dsp:cNvPr id="0" name=""/>
        <dsp:cNvSpPr/>
      </dsp:nvSpPr>
      <dsp:spPr>
        <a:xfrm>
          <a:off x="2121217" y="1006796"/>
          <a:ext cx="2386369" cy="95677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Facts and Stats</a:t>
          </a:r>
        </a:p>
      </dsp:txBody>
      <dsp:txXfrm>
        <a:off x="2167923" y="1053502"/>
        <a:ext cx="2292957" cy="863358"/>
      </dsp:txXfrm>
    </dsp:sp>
    <dsp:sp modelId="{FDD0E620-7451-46E3-B99C-1B60F6734D3D}">
      <dsp:nvSpPr>
        <dsp:cNvPr id="0" name=""/>
        <dsp:cNvSpPr/>
      </dsp:nvSpPr>
      <dsp:spPr>
        <a:xfrm>
          <a:off x="2121217" y="2011405"/>
          <a:ext cx="2386369" cy="95677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Gender-Affirming/Patient centered Care</a:t>
          </a:r>
        </a:p>
      </dsp:txBody>
      <dsp:txXfrm>
        <a:off x="2167923" y="2058111"/>
        <a:ext cx="2292957" cy="863358"/>
      </dsp:txXfrm>
    </dsp:sp>
    <dsp:sp modelId="{6EB2FA4D-1E9F-4515-B23C-9B6B92641F53}">
      <dsp:nvSpPr>
        <dsp:cNvPr id="0" name=""/>
        <dsp:cNvSpPr/>
      </dsp:nvSpPr>
      <dsp:spPr>
        <a:xfrm>
          <a:off x="2121217" y="3016014"/>
          <a:ext cx="2386369" cy="956770"/>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Organizational Inclusivity</a:t>
          </a:r>
        </a:p>
      </dsp:txBody>
      <dsp:txXfrm>
        <a:off x="2167923" y="3062720"/>
        <a:ext cx="2292957" cy="863358"/>
      </dsp:txXfrm>
    </dsp:sp>
    <dsp:sp modelId="{A87AAA83-F74B-4063-970E-D01EBE78BB6B}">
      <dsp:nvSpPr>
        <dsp:cNvPr id="0" name=""/>
        <dsp:cNvSpPr/>
      </dsp:nvSpPr>
      <dsp:spPr>
        <a:xfrm>
          <a:off x="2121217" y="4020622"/>
          <a:ext cx="2386369" cy="956770"/>
        </a:xfrm>
        <a:prstGeom prst="round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5 ways to support trans youth</a:t>
          </a:r>
        </a:p>
      </dsp:txBody>
      <dsp:txXfrm>
        <a:off x="2167923" y="4067328"/>
        <a:ext cx="2292957" cy="863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F9631-36E0-4DCE-8DE3-13E0A02B6DD4}">
      <dsp:nvSpPr>
        <dsp:cNvPr id="0" name=""/>
        <dsp:cNvSpPr/>
      </dsp:nvSpPr>
      <dsp:spPr>
        <a:xfrm>
          <a:off x="0" y="114139"/>
          <a:ext cx="12191999" cy="20566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Heteronormativity</a:t>
          </a:r>
          <a:r>
            <a:rPr lang="en-US" sz="2500" kern="1200"/>
            <a:t>—The assumption, in individuals or in institutions, that everyone is heterosexual, and that heterosexuality is superior to homosexuality and bisexuality.</a:t>
          </a:r>
        </a:p>
      </dsp:txBody>
      <dsp:txXfrm>
        <a:off x="100397" y="214536"/>
        <a:ext cx="11991205" cy="1855846"/>
      </dsp:txXfrm>
    </dsp:sp>
    <dsp:sp modelId="{314A4BF9-638D-4F21-9936-D4897B68E5B9}">
      <dsp:nvSpPr>
        <dsp:cNvPr id="0" name=""/>
        <dsp:cNvSpPr/>
      </dsp:nvSpPr>
      <dsp:spPr>
        <a:xfrm>
          <a:off x="0" y="2242780"/>
          <a:ext cx="12191999" cy="20566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Heterosexism</a:t>
          </a:r>
          <a:r>
            <a:rPr lang="en-US" sz="2500" kern="1200" dirty="0"/>
            <a:t> – Prejudice against individuals and groups who display non-heterosexual behaviors or identities, </a:t>
          </a:r>
          <a:r>
            <a:rPr lang="en-US" sz="2500" b="1" kern="1200" dirty="0"/>
            <a:t>combined</a:t>
          </a:r>
          <a:r>
            <a:rPr lang="en-US" sz="2500" kern="1200" dirty="0"/>
            <a:t> with the majority power to impose such prejudice. Usually used to the advantage of the group in power. Any attitude, action, or practice – backed by institutional power – that subordinates people because of their sexual orientation.</a:t>
          </a:r>
        </a:p>
      </dsp:txBody>
      <dsp:txXfrm>
        <a:off x="100397" y="2343177"/>
        <a:ext cx="11991205" cy="1855846"/>
      </dsp:txXfrm>
    </dsp:sp>
    <dsp:sp modelId="{2AB7EE72-1E3C-489E-BA32-06A2F492BAFD}">
      <dsp:nvSpPr>
        <dsp:cNvPr id="0" name=""/>
        <dsp:cNvSpPr/>
      </dsp:nvSpPr>
      <dsp:spPr>
        <a:xfrm>
          <a:off x="0" y="4371420"/>
          <a:ext cx="12191999" cy="20566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Heterosexual Privilege </a:t>
          </a:r>
          <a:r>
            <a:rPr lang="en-US" sz="2500" kern="1200"/>
            <a:t>–Those benefits derived automatically by being heterosexual that are denied to homosexuals and bisexuals. Also, the benefits  homosexuals and bisexuals receive as a result of claiming heterosexual identity or denying homosexual or bisexual identity.</a:t>
          </a:r>
        </a:p>
      </dsp:txBody>
      <dsp:txXfrm>
        <a:off x="100397" y="4471817"/>
        <a:ext cx="11991205" cy="1855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AED70-0E0A-4803-95CE-1F1CE68BCE9B}">
      <dsp:nvSpPr>
        <dsp:cNvPr id="0" name=""/>
        <dsp:cNvSpPr/>
      </dsp:nvSpPr>
      <dsp:spPr>
        <a:xfrm>
          <a:off x="0" y="4647074"/>
          <a:ext cx="10411730" cy="76239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Advanced trainings for staff involved in direct care with expectations of continuing education on transgender issues</a:t>
          </a:r>
        </a:p>
      </dsp:txBody>
      <dsp:txXfrm>
        <a:off x="0" y="4647074"/>
        <a:ext cx="10411730" cy="762391"/>
      </dsp:txXfrm>
    </dsp:sp>
    <dsp:sp modelId="{168A881C-9FFB-4075-ADD3-79A1F7AF8D58}">
      <dsp:nvSpPr>
        <dsp:cNvPr id="0" name=""/>
        <dsp:cNvSpPr/>
      </dsp:nvSpPr>
      <dsp:spPr>
        <a:xfrm rot="10800000">
          <a:off x="0" y="3485952"/>
          <a:ext cx="10411730" cy="1172557"/>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Accountability for homophobic/transphobic responses </a:t>
          </a:r>
        </a:p>
      </dsp:txBody>
      <dsp:txXfrm rot="10800000">
        <a:off x="0" y="3485952"/>
        <a:ext cx="10411730" cy="761892"/>
      </dsp:txXfrm>
    </dsp:sp>
    <dsp:sp modelId="{6497CB67-3F3B-4159-B9A8-EF134B72BA3A}">
      <dsp:nvSpPr>
        <dsp:cNvPr id="0" name=""/>
        <dsp:cNvSpPr/>
      </dsp:nvSpPr>
      <dsp:spPr>
        <a:xfrm rot="10800000">
          <a:off x="0" y="2324830"/>
          <a:ext cx="10411730" cy="1172557"/>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Annual transgender competency trainings and boundary trainings (e.g., know what/ what not to ask about) </a:t>
          </a:r>
        </a:p>
      </dsp:txBody>
      <dsp:txXfrm rot="-10800000">
        <a:off x="0" y="2324830"/>
        <a:ext cx="10411730" cy="411567"/>
      </dsp:txXfrm>
    </dsp:sp>
    <dsp:sp modelId="{FF92733A-626A-4626-A05B-50AD05541812}">
      <dsp:nvSpPr>
        <dsp:cNvPr id="0" name=""/>
        <dsp:cNvSpPr/>
      </dsp:nvSpPr>
      <dsp:spPr>
        <a:xfrm>
          <a:off x="0" y="2736398"/>
          <a:ext cx="10411730" cy="350594"/>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Train new staff on protocols within one month of hire </a:t>
          </a:r>
        </a:p>
      </dsp:txBody>
      <dsp:txXfrm>
        <a:off x="0" y="2736398"/>
        <a:ext cx="10411730" cy="350594"/>
      </dsp:txXfrm>
    </dsp:sp>
    <dsp:sp modelId="{902BB352-54FB-4CDF-967E-B6E451C25A51}">
      <dsp:nvSpPr>
        <dsp:cNvPr id="0" name=""/>
        <dsp:cNvSpPr/>
      </dsp:nvSpPr>
      <dsp:spPr>
        <a:xfrm rot="10800000">
          <a:off x="0" y="1163708"/>
          <a:ext cx="10411730" cy="1172557"/>
        </a:xfrm>
        <a:prstGeom prst="upArrowCallou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Appoint a staff person responsible for providing guidance, assisting with procedures, offering referrals, fielding complaints </a:t>
          </a:r>
        </a:p>
      </dsp:txBody>
      <dsp:txXfrm rot="-10800000">
        <a:off x="0" y="1163708"/>
        <a:ext cx="10411730" cy="411567"/>
      </dsp:txXfrm>
    </dsp:sp>
    <dsp:sp modelId="{B1FEF642-BBBF-460B-98CC-79440F552097}">
      <dsp:nvSpPr>
        <dsp:cNvPr id="0" name=""/>
        <dsp:cNvSpPr/>
      </dsp:nvSpPr>
      <dsp:spPr>
        <a:xfrm>
          <a:off x="0" y="1575276"/>
          <a:ext cx="10411730" cy="350594"/>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Ongoing training and retraining of staff </a:t>
          </a:r>
        </a:p>
      </dsp:txBody>
      <dsp:txXfrm>
        <a:off x="0" y="1575276"/>
        <a:ext cx="10411730" cy="350594"/>
      </dsp:txXfrm>
    </dsp:sp>
    <dsp:sp modelId="{D9242004-58DD-40AB-9552-E0D796CB8048}">
      <dsp:nvSpPr>
        <dsp:cNvPr id="0" name=""/>
        <dsp:cNvSpPr/>
      </dsp:nvSpPr>
      <dsp:spPr>
        <a:xfrm rot="10800000">
          <a:off x="0" y="2587"/>
          <a:ext cx="10411730" cy="1172557"/>
        </a:xfrm>
        <a:prstGeom prst="upArrowCallou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Create and follow a protocol for noting preferred names, pronouns, mail, voice message instructions</a:t>
          </a:r>
        </a:p>
      </dsp:txBody>
      <dsp:txXfrm rot="-10800000">
        <a:off x="0" y="2587"/>
        <a:ext cx="10411730" cy="411567"/>
      </dsp:txXfrm>
    </dsp:sp>
    <dsp:sp modelId="{CCC6B8CF-D29F-4C6B-A2B9-6CBDC373D3DE}">
      <dsp:nvSpPr>
        <dsp:cNvPr id="0" name=""/>
        <dsp:cNvSpPr/>
      </dsp:nvSpPr>
      <dsp:spPr>
        <a:xfrm>
          <a:off x="0" y="414154"/>
          <a:ext cx="10411730" cy="350594"/>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Have clear lines of referral for questions </a:t>
          </a:r>
        </a:p>
      </dsp:txBody>
      <dsp:txXfrm>
        <a:off x="0" y="414154"/>
        <a:ext cx="10411730" cy="3505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3DCAC-F2E7-40E5-9F51-A8084E18EBEF}">
      <dsp:nvSpPr>
        <dsp:cNvPr id="0" name=""/>
        <dsp:cNvSpPr/>
      </dsp:nvSpPr>
      <dsp:spPr>
        <a:xfrm>
          <a:off x="0" y="299574"/>
          <a:ext cx="8596668" cy="24538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197" tIns="395732" rIns="66719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Assigned sex at birth  </a:t>
          </a:r>
        </a:p>
        <a:p>
          <a:pPr marL="171450" lvl="1" indent="-171450" algn="l" defTabSz="844550">
            <a:lnSpc>
              <a:spcPct val="90000"/>
            </a:lnSpc>
            <a:spcBef>
              <a:spcPct val="0"/>
            </a:spcBef>
            <a:spcAft>
              <a:spcPct val="15000"/>
            </a:spcAft>
            <a:buChar char="•"/>
          </a:pPr>
          <a:r>
            <a:rPr lang="en-US" sz="1900" kern="1200"/>
            <a:t>Current gender identity  </a:t>
          </a:r>
        </a:p>
        <a:p>
          <a:pPr marL="171450" lvl="1" indent="-171450" algn="l" defTabSz="844550">
            <a:lnSpc>
              <a:spcPct val="90000"/>
            </a:lnSpc>
            <a:spcBef>
              <a:spcPct val="0"/>
            </a:spcBef>
            <a:spcAft>
              <a:spcPct val="15000"/>
            </a:spcAft>
            <a:buChar char="•"/>
          </a:pPr>
          <a:r>
            <a:rPr lang="en-US" sz="1900" kern="1200"/>
            <a:t>EMR flags indicating trans patients </a:t>
          </a:r>
        </a:p>
        <a:p>
          <a:pPr marL="342900" lvl="2" indent="-171450" algn="l" defTabSz="844550">
            <a:lnSpc>
              <a:spcPct val="90000"/>
            </a:lnSpc>
            <a:spcBef>
              <a:spcPct val="0"/>
            </a:spcBef>
            <a:spcAft>
              <a:spcPct val="15000"/>
            </a:spcAft>
            <a:buChar char="•"/>
          </a:pPr>
          <a:r>
            <a:rPr lang="en-US" sz="1900" kern="1200"/>
            <a:t>Ask for a patient’s last name and date of birth when unsure of gender or preferred name when checking in and ask what would they like to me called, if this is not already noted on the intake form.</a:t>
          </a:r>
        </a:p>
      </dsp:txBody>
      <dsp:txXfrm>
        <a:off x="0" y="299574"/>
        <a:ext cx="8596668" cy="2453850"/>
      </dsp:txXfrm>
    </dsp:sp>
    <dsp:sp modelId="{46C2249D-B30B-4886-BBBB-F36F3C89A040}">
      <dsp:nvSpPr>
        <dsp:cNvPr id="0" name=""/>
        <dsp:cNvSpPr/>
      </dsp:nvSpPr>
      <dsp:spPr>
        <a:xfrm>
          <a:off x="429833" y="19134"/>
          <a:ext cx="6017667"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54" tIns="0" rIns="227454" bIns="0" numCol="1" spcCol="1270" anchor="ctr" anchorCtr="0">
          <a:noAutofit/>
        </a:bodyPr>
        <a:lstStyle/>
        <a:p>
          <a:pPr marL="0" lvl="0" indent="0" algn="l" defTabSz="844550">
            <a:lnSpc>
              <a:spcPct val="90000"/>
            </a:lnSpc>
            <a:spcBef>
              <a:spcPct val="0"/>
            </a:spcBef>
            <a:spcAft>
              <a:spcPct val="35000"/>
            </a:spcAft>
            <a:buNone/>
          </a:pPr>
          <a:r>
            <a:rPr lang="en-US" sz="1900" b="1" kern="1200"/>
            <a:t>Patient intake forms </a:t>
          </a:r>
          <a:endParaRPr lang="en-US" sz="1900" kern="1200"/>
        </a:p>
      </dsp:txBody>
      <dsp:txXfrm>
        <a:off x="457213" y="46514"/>
        <a:ext cx="5962907" cy="506120"/>
      </dsp:txXfrm>
    </dsp:sp>
    <dsp:sp modelId="{C3A0B779-FACC-4044-B935-AAF8EE087FA0}">
      <dsp:nvSpPr>
        <dsp:cNvPr id="0" name=""/>
        <dsp:cNvSpPr/>
      </dsp:nvSpPr>
      <dsp:spPr>
        <a:xfrm>
          <a:off x="0" y="3136465"/>
          <a:ext cx="8596668" cy="15561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197" tIns="395732" rIns="667197" bIns="135128" numCol="1" spcCol="1270" anchor="t" anchorCtr="0">
          <a:noAutofit/>
        </a:bodyPr>
        <a:lstStyle/>
        <a:p>
          <a:pPr marL="171450" lvl="1" indent="-171450" algn="l" defTabSz="844550">
            <a:lnSpc>
              <a:spcPct val="90000"/>
            </a:lnSpc>
            <a:spcBef>
              <a:spcPct val="0"/>
            </a:spcBef>
            <a:spcAft>
              <a:spcPct val="15000"/>
            </a:spcAft>
            <a:buChar char="•"/>
          </a:pPr>
          <a:r>
            <a:rPr lang="en-US" sz="1900" i="1" kern="1200"/>
            <a:t>“Because many people are affected by gender issues, I ask patients if they have any relevant concerns. Anything you say will be kept confidential. If this topic isn’t relevant to you, tell me and I will move on.”</a:t>
          </a:r>
          <a:endParaRPr lang="en-US" sz="1900" kern="1200"/>
        </a:p>
      </dsp:txBody>
      <dsp:txXfrm>
        <a:off x="0" y="3136465"/>
        <a:ext cx="8596668" cy="1556100"/>
      </dsp:txXfrm>
    </dsp:sp>
    <dsp:sp modelId="{332639B8-28AD-4C87-AE75-9F713505CC01}">
      <dsp:nvSpPr>
        <dsp:cNvPr id="0" name=""/>
        <dsp:cNvSpPr/>
      </dsp:nvSpPr>
      <dsp:spPr>
        <a:xfrm>
          <a:off x="429833" y="2856025"/>
          <a:ext cx="6017667" cy="5608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54" tIns="0" rIns="227454" bIns="0" numCol="1" spcCol="1270" anchor="ctr" anchorCtr="0">
          <a:noAutofit/>
        </a:bodyPr>
        <a:lstStyle/>
        <a:p>
          <a:pPr marL="0" lvl="0" indent="0" algn="l" defTabSz="844550">
            <a:lnSpc>
              <a:spcPct val="90000"/>
            </a:lnSpc>
            <a:spcBef>
              <a:spcPct val="0"/>
            </a:spcBef>
            <a:spcAft>
              <a:spcPct val="35000"/>
            </a:spcAft>
            <a:buNone/>
          </a:pPr>
          <a:r>
            <a:rPr lang="en-US" sz="1900" b="1" kern="1200"/>
            <a:t>Providers can ask during visit </a:t>
          </a:r>
          <a:endParaRPr lang="en-US" sz="1900" kern="1200"/>
        </a:p>
      </dsp:txBody>
      <dsp:txXfrm>
        <a:off x="457213" y="2883405"/>
        <a:ext cx="5962907"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0067C-FF19-410E-B9F1-364116D9B5EA}">
      <dsp:nvSpPr>
        <dsp:cNvPr id="0" name=""/>
        <dsp:cNvSpPr/>
      </dsp:nvSpPr>
      <dsp:spPr>
        <a:xfrm>
          <a:off x="0" y="3081380"/>
          <a:ext cx="9618133" cy="101137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Denoting inclusive materials, such as a pride flag, is a clear way to show LGBTQ+ patients we are accepting and honoring.  The signifier of the pride flag is a non-verbal way to let LGBTQ+ patients know they are welcomed.</a:t>
          </a:r>
        </a:p>
      </dsp:txBody>
      <dsp:txXfrm>
        <a:off x="0" y="3081380"/>
        <a:ext cx="9618133" cy="1011377"/>
      </dsp:txXfrm>
    </dsp:sp>
    <dsp:sp modelId="{DD8D3338-8C95-4DD8-A7D6-0B657FA620D4}">
      <dsp:nvSpPr>
        <dsp:cNvPr id="0" name=""/>
        <dsp:cNvSpPr/>
      </dsp:nvSpPr>
      <dsp:spPr>
        <a:xfrm rot="10800000">
          <a:off x="0" y="1541052"/>
          <a:ext cx="9618133" cy="1555499"/>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Be an ally. Educate yourself so you are LGBTQ+ friendly in your field of expertise. Working with colleagues: “See something, say something.”</a:t>
          </a:r>
        </a:p>
      </dsp:txBody>
      <dsp:txXfrm rot="10800000">
        <a:off x="0" y="1541052"/>
        <a:ext cx="9618133" cy="1010717"/>
      </dsp:txXfrm>
    </dsp:sp>
    <dsp:sp modelId="{99B98169-0DCB-4085-B45A-72F2E20A9B40}">
      <dsp:nvSpPr>
        <dsp:cNvPr id="0" name=""/>
        <dsp:cNvSpPr/>
      </dsp:nvSpPr>
      <dsp:spPr>
        <a:xfrm rot="10800000">
          <a:off x="0" y="723"/>
          <a:ext cx="9618133" cy="1555499"/>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Be non-judgmental, open, and professional. Provide client-centered care (e.g., meet the person “where they are”) </a:t>
          </a:r>
        </a:p>
      </dsp:txBody>
      <dsp:txXfrm rot="10800000">
        <a:off x="0" y="723"/>
        <a:ext cx="9618133" cy="10107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5A906-EF73-46D5-88C0-02CB0723BAC4}">
      <dsp:nvSpPr>
        <dsp:cNvPr id="0" name=""/>
        <dsp:cNvSpPr/>
      </dsp:nvSpPr>
      <dsp:spPr>
        <a:xfrm>
          <a:off x="2937681" y="1796199"/>
          <a:ext cx="2538387" cy="2613176"/>
        </a:xfrm>
        <a:prstGeom prst="ellipse">
          <a:avLst/>
        </a:prstGeom>
        <a:solidFill>
          <a:srgbClr val="9900CC">
            <a:alpha val="4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Supportive of Trans Youth</a:t>
          </a:r>
        </a:p>
      </dsp:txBody>
      <dsp:txXfrm>
        <a:off x="3309419" y="2178890"/>
        <a:ext cx="1794911" cy="1847794"/>
      </dsp:txXfrm>
    </dsp:sp>
    <dsp:sp modelId="{6AEDA401-07E5-4375-BB38-3ABD6F63F2E3}">
      <dsp:nvSpPr>
        <dsp:cNvPr id="0" name=""/>
        <dsp:cNvSpPr/>
      </dsp:nvSpPr>
      <dsp:spPr>
        <a:xfrm>
          <a:off x="3374037" y="527133"/>
          <a:ext cx="1665674" cy="1665674"/>
        </a:xfrm>
        <a:prstGeom prst="ellipse">
          <a:avLst/>
        </a:prstGeom>
        <a:solidFill>
          <a:srgbClr val="0070C0">
            <a:alpha val="5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Listen</a:t>
          </a:r>
        </a:p>
      </dsp:txBody>
      <dsp:txXfrm>
        <a:off x="3617969" y="771065"/>
        <a:ext cx="1177810" cy="1177810"/>
      </dsp:txXfrm>
    </dsp:sp>
    <dsp:sp modelId="{A48B16DA-B280-4122-A860-9CF594C18FCA}">
      <dsp:nvSpPr>
        <dsp:cNvPr id="0" name=""/>
        <dsp:cNvSpPr/>
      </dsp:nvSpPr>
      <dsp:spPr>
        <a:xfrm>
          <a:off x="5100802" y="1658967"/>
          <a:ext cx="1665674" cy="1665674"/>
        </a:xfrm>
        <a:prstGeom prst="ellipse">
          <a:avLst/>
        </a:prstGeom>
        <a:solidFill>
          <a:schemeClr val="accent2">
            <a:lumMod val="60000"/>
            <a:lumOff val="40000"/>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Empathize</a:t>
          </a:r>
        </a:p>
      </dsp:txBody>
      <dsp:txXfrm>
        <a:off x="5344734" y="1902899"/>
        <a:ext cx="1177810" cy="1177810"/>
      </dsp:txXfrm>
    </dsp:sp>
    <dsp:sp modelId="{C8719E8C-B231-4008-86B7-26954515C8E9}">
      <dsp:nvSpPr>
        <dsp:cNvPr id="0" name=""/>
        <dsp:cNvSpPr/>
      </dsp:nvSpPr>
      <dsp:spPr>
        <a:xfrm>
          <a:off x="4525025" y="3740776"/>
          <a:ext cx="1665674" cy="1665674"/>
        </a:xfrm>
        <a:prstGeom prst="ellipse">
          <a:avLst/>
        </a:prstGeom>
        <a:solidFill>
          <a:srgbClr val="FFFF00">
            <a:alpha val="5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Trust</a:t>
          </a:r>
        </a:p>
      </dsp:txBody>
      <dsp:txXfrm>
        <a:off x="4768957" y="3984708"/>
        <a:ext cx="1177810" cy="1177810"/>
      </dsp:txXfrm>
    </dsp:sp>
    <dsp:sp modelId="{7F09481A-212E-482E-9558-D5F9F9132E95}">
      <dsp:nvSpPr>
        <dsp:cNvPr id="0" name=""/>
        <dsp:cNvSpPr/>
      </dsp:nvSpPr>
      <dsp:spPr>
        <a:xfrm>
          <a:off x="2363984" y="3731257"/>
          <a:ext cx="1665674" cy="1665674"/>
        </a:xfrm>
        <a:prstGeom prst="ellipse">
          <a:avLst/>
        </a:prstGeom>
        <a:solidFill>
          <a:srgbClr val="FFC000">
            <a:alpha val="5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Curiosity</a:t>
          </a:r>
        </a:p>
      </dsp:txBody>
      <dsp:txXfrm>
        <a:off x="2607916" y="3975189"/>
        <a:ext cx="1177810" cy="1177810"/>
      </dsp:txXfrm>
    </dsp:sp>
    <dsp:sp modelId="{FCF8E24B-F7F8-4695-B49E-B736495015BB}">
      <dsp:nvSpPr>
        <dsp:cNvPr id="0" name=""/>
        <dsp:cNvSpPr/>
      </dsp:nvSpPr>
      <dsp:spPr>
        <a:xfrm>
          <a:off x="1707929" y="1658951"/>
          <a:ext cx="1665674" cy="1665674"/>
        </a:xfrm>
        <a:prstGeom prst="ellipse">
          <a:avLst/>
        </a:prstGeom>
        <a:solidFill>
          <a:srgbClr val="FF0000">
            <a:alpha val="5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Uplift</a:t>
          </a:r>
        </a:p>
      </dsp:txBody>
      <dsp:txXfrm>
        <a:off x="1951861" y="1902883"/>
        <a:ext cx="1177810" cy="11778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A3099-320E-4673-9593-29A53A8BADA5}">
      <dsp:nvSpPr>
        <dsp:cNvPr id="0" name=""/>
        <dsp:cNvSpPr/>
      </dsp:nvSpPr>
      <dsp:spPr>
        <a:xfrm>
          <a:off x="1174" y="520807"/>
          <a:ext cx="4121050" cy="2616867"/>
        </a:xfrm>
        <a:prstGeom prst="roundRect">
          <a:avLst>
            <a:gd name="adj" fmla="val 10000"/>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526B93-08F8-45B1-96F7-2E2280219365}">
      <dsp:nvSpPr>
        <dsp:cNvPr id="0" name=""/>
        <dsp:cNvSpPr/>
      </dsp:nvSpPr>
      <dsp:spPr>
        <a:xfrm>
          <a:off x="45906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Listening to children is the best way to support them. For Queer, Trans, and Nonbinary children and youth the act of listening to the words they are sharing with you is a powerful thing. When we listen, we validate, and we can learn what is going on. </a:t>
          </a:r>
        </a:p>
      </dsp:txBody>
      <dsp:txXfrm>
        <a:off x="535713" y="1032452"/>
        <a:ext cx="3967760" cy="2463577"/>
      </dsp:txXfrm>
    </dsp:sp>
    <dsp:sp modelId="{88DDD557-AB68-4484-9509-700090BA7B6E}">
      <dsp:nvSpPr>
        <dsp:cNvPr id="0" name=""/>
        <dsp:cNvSpPr/>
      </dsp:nvSpPr>
      <dsp:spPr>
        <a:xfrm>
          <a:off x="5038013" y="520807"/>
          <a:ext cx="4121050" cy="2616867"/>
        </a:xfrm>
        <a:prstGeom prst="roundRect">
          <a:avLst>
            <a:gd name="adj" fmla="val 10000"/>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AA366-29A6-4B6D-A36B-6FD7AA5B673A}">
      <dsp:nvSpPr>
        <dsp:cNvPr id="0" name=""/>
        <dsp:cNvSpPr/>
      </dsp:nvSpPr>
      <dsp:spPr>
        <a:xfrm>
          <a:off x="5495908" y="955807"/>
          <a:ext cx="4121050" cy="26168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kern="1200"/>
            <a:t>Children have a lot to speak about and it is wonderful when we honor Queer youth.</a:t>
          </a:r>
          <a:endParaRPr lang="en-US" sz="2000" kern="1200"/>
        </a:p>
      </dsp:txBody>
      <dsp:txXfrm>
        <a:off x="5572553" y="1032452"/>
        <a:ext cx="3967760" cy="24635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45D82-EC4D-4139-99A2-7F84DFBF121D}">
      <dsp:nvSpPr>
        <dsp:cNvPr id="0" name=""/>
        <dsp:cNvSpPr/>
      </dsp:nvSpPr>
      <dsp:spPr>
        <a:xfrm>
          <a:off x="1049" y="576898"/>
          <a:ext cx="3683234" cy="2338853"/>
        </a:xfrm>
        <a:prstGeom prst="roundRect">
          <a:avLst>
            <a:gd name="adj" fmla="val 1000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0FADC-446A-4D11-BEC8-FB19E2F7CDAF}">
      <dsp:nvSpPr>
        <dsp:cNvPr id="0" name=""/>
        <dsp:cNvSpPr/>
      </dsp:nvSpPr>
      <dsp:spPr>
        <a:xfrm>
          <a:off x="410297" y="965684"/>
          <a:ext cx="3683234" cy="2338853"/>
        </a:xfrm>
        <a:prstGeom prst="roundRect">
          <a:avLst>
            <a:gd name="adj" fmla="val 10000"/>
          </a:avLst>
        </a:prstGeom>
        <a:solidFill>
          <a:schemeClr val="lt1">
            <a:alpha val="90000"/>
            <a:hueOff val="0"/>
            <a:satOff val="0"/>
            <a:lumOff val="0"/>
            <a:alphaOff val="0"/>
          </a:schemeClr>
        </a:solidFill>
        <a:ln w="19050" cap="rnd"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Queer and Transgender youth need us to empathize with them and not push them away. So, remember that we too were once that age. Wouldn’t it have been nice to have someone to see that we are worthy human beings capable of knowing who we were when we were that age? </a:t>
          </a:r>
        </a:p>
      </dsp:txBody>
      <dsp:txXfrm>
        <a:off x="478800" y="1034187"/>
        <a:ext cx="3546228" cy="2201847"/>
      </dsp:txXfrm>
    </dsp:sp>
    <dsp:sp modelId="{ED1DEDDA-AA89-447F-819D-BD2980DEF1A2}">
      <dsp:nvSpPr>
        <dsp:cNvPr id="0" name=""/>
        <dsp:cNvSpPr/>
      </dsp:nvSpPr>
      <dsp:spPr>
        <a:xfrm>
          <a:off x="4502780" y="576898"/>
          <a:ext cx="3683234" cy="2338853"/>
        </a:xfrm>
        <a:prstGeom prst="roundRect">
          <a:avLst>
            <a:gd name="adj" fmla="val 10000"/>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A45918-E79C-45F4-B14A-5851F87F0CB1}">
      <dsp:nvSpPr>
        <dsp:cNvPr id="0" name=""/>
        <dsp:cNvSpPr/>
      </dsp:nvSpPr>
      <dsp:spPr>
        <a:xfrm>
          <a:off x="4912028" y="965684"/>
          <a:ext cx="3683234" cy="2338853"/>
        </a:xfrm>
        <a:prstGeom prst="roundRect">
          <a:avLst>
            <a:gd name="adj" fmla="val 10000"/>
          </a:avLst>
        </a:prstGeom>
        <a:solidFill>
          <a:schemeClr val="lt1">
            <a:alpha val="90000"/>
            <a:hueOff val="0"/>
            <a:satOff val="0"/>
            <a:lumOff val="0"/>
            <a:alphaOff val="0"/>
          </a:schemeClr>
        </a:solidFill>
        <a:ln w="19050" cap="rnd"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1" kern="1200"/>
            <a:t>Transgender children need empathy, which is a powerful tool we can so easily give.</a:t>
          </a:r>
          <a:endParaRPr lang="en-US" sz="1700" kern="1200"/>
        </a:p>
      </dsp:txBody>
      <dsp:txXfrm>
        <a:off x="4980531" y="1034187"/>
        <a:ext cx="3546228" cy="22018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5:45:47.853"/>
    </inkml:context>
    <inkml:brush xml:id="br0">
      <inkml:brushProperty name="width" value="0.2" units="cm"/>
      <inkml:brushProperty name="height" value="0.2" units="cm"/>
      <inkml:brushProperty name="ignorePressure" value="1"/>
    </inkml:brush>
  </inkml:definitions>
  <inkml:trace contextRef="#ctx0" brushRef="#br0">0 1,'8'0,"10"0,9 0,8 0,6 0,3 0,1 0,-6 0,-3 0,1 0,1 0,2 0,1 0,2 0,1 0,1 0,0 0,-8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5:50:23.574"/>
    </inkml:context>
    <inkml:brush xml:id="br0">
      <inkml:brushProperty name="width" value="0.2" units="cm"/>
      <inkml:brushProperty name="height" value="0.2" units="cm"/>
      <inkml:brushProperty name="ignorePressure" value="1"/>
    </inkml:brush>
  </inkml:definitions>
  <inkml:trace contextRef="#ctx0" brushRef="#br0">3025 1,'-3015'3015,"3005"-3006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5:50:36.321"/>
    </inkml:context>
    <inkml:brush xml:id="br0">
      <inkml:brushProperty name="width" value="0.2" units="cm"/>
      <inkml:brushProperty name="height" value="0.2" units="cm"/>
      <inkml:brushProperty name="ignorePressure" value="1"/>
    </inkml:brush>
  </inkml:definitions>
  <inkml:trace contextRef="#ctx0" brushRef="#br0">1 0,'3101'3101,"-3091"-3090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5:50:54.519"/>
    </inkml:context>
    <inkml:brush xml:id="br0">
      <inkml:brushProperty name="width" value="0.2" units="cm"/>
      <inkml:brushProperty name="height" value="0.2" units="cm"/>
      <inkml:brushProperty name="ignorePressure" value="1"/>
    </inkml:brush>
  </inkml:definitions>
  <inkml:trace contextRef="#ctx0" brushRef="#br0">564 1,'-549'0,"534"0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5:51:07.501"/>
    </inkml:context>
    <inkml:brush xml:id="br0">
      <inkml:brushProperty name="width" value="0.2" units="cm"/>
      <inkml:brushProperty name="height" value="0.2" units="cm"/>
      <inkml:brushProperty name="ignorePressure" value="1"/>
    </inkml:brush>
  </inkml:definitions>
  <inkml:trace contextRef="#ctx0" brushRef="#br0">1 1,'0'641,"0"-622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5:51:44.492"/>
    </inkml:context>
    <inkml:brush xml:id="br0">
      <inkml:brushProperty name="width" value="0.2" units="cm"/>
      <inkml:brushProperty name="height" value="0.2" units="cm"/>
      <inkml:brushProperty name="ignorePressure" value="1"/>
    </inkml:brush>
  </inkml:definitions>
  <inkml:trace contextRef="#ctx0" brushRef="#br0">0 1,'0'509,"0"-490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5:51:57.281"/>
    </inkml:context>
    <inkml:brush xml:id="br0">
      <inkml:brushProperty name="width" value="0.2" units="cm"/>
      <inkml:brushProperty name="height" value="0.2" units="cm"/>
      <inkml:brushProperty name="ignorePressure" value="1"/>
    </inkml:brush>
  </inkml:definitions>
  <inkml:trace contextRef="#ctx0" brushRef="#br0">577 0,'-564'0,"551"0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5:52:15.606"/>
    </inkml:context>
    <inkml:brush xml:id="br0">
      <inkml:brushProperty name="width" value="0.2" units="cm"/>
      <inkml:brushProperty name="height" value="0.2" units="cm"/>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5:52:24.700"/>
    </inkml:context>
    <inkml:brush xml:id="br0">
      <inkml:brushProperty name="width" value="0.2" units="cm"/>
      <inkml:brushProperty name="height" value="0.2" units="cm"/>
      <inkml:brushProperty name="color" value="#FFFFFF"/>
    </inkml:brush>
  </inkml:definitions>
  <inkml:trace contextRef="#ctx0" brushRef="#br0">2083 314 24575,'-80'-1'0,"22"-1"0,-75 8 0,115-4 0,0 0 0,1 2 0,-1 0 0,1 1 0,0 1 0,1 1 0,0 0 0,-25 15 0,-24 22 0,36-23 0,0-1 0,-1-2 0,-1-1 0,-1-1 0,0-1 0,-52 15 0,-48-4 0,-2-5 0,0-6 0,-255-6 0,369-9 0,-1-1 0,1-1 0,0-1 0,-1 0 0,-19-7 0,27 5 0,1 0 0,0-1 0,0 0 0,0 0 0,1-1 0,0-1 0,0 0 0,-17-17 0,-148-171 0,165 183 0,1 0 0,0-1 0,1 0 0,1-1 0,-7-16 0,13 29 0,1 0 0,0-1 0,0 1 0,0-1 0,0 1 0,1-1 0,-1 0 0,1 1 0,-1-1 0,1 0 0,0 1 0,0-1 0,0 0 0,0 1 0,1-1 0,-1 0 0,1 1 0,-1-1 0,1 1 0,0-1 0,0 1 0,0-1 0,1 1 0,-1-1 0,0 1 0,1 0 0,0 0 0,-1 0 0,1 0 0,0 0 0,0 0 0,0 0 0,0 1 0,0-1 0,1 1 0,-1-1 0,0 1 0,1 0 0,4-2 0,10-2 0,0 1 0,0 0 0,1 1 0,-1 1 0,25-1 0,94 8 0,-53 0 0,57-5 0,77 4 0,-51 20 0,-82-9 0,100 27 0,6 1 0,-182-42 0,0 0 0,1 0 0,-1 0 0,0-1 0,1 0 0,-1-1 0,0 0 0,1 0 0,-1-1 0,0 0 0,0-1 0,0 0 0,0 0 0,-1 0 0,1-1 0,-1 0 0,0 0 0,0-1 0,0 0 0,-1 0 0,0-1 0,0 0 0,0 0 0,-1 0 0,1-1 0,-1 0 0,4-8 0,1-2 0,1-3 0,1 1 0,0 0 0,22-24 0,-31 39 0,0 1 0,1-1 0,-1 1 0,1 0 0,0 0 0,0 0 0,0 0 0,0 1 0,0 0 0,1 0 0,-1 0 0,1 0 0,-1 1 0,1 0 0,0 0 0,0 0 0,-1 0 0,1 1 0,0-1 0,0 1 0,8 1 0,-12-1 0,0 0 0,-1 0 0,1 1 0,0-1 0,0 0 0,0 0 0,0 0 0,-1 1 0,1-1 0,0 0 0,0 1 0,0-1 0,-1 0 0,1 1 0,0-1 0,-1 1 0,1-1 0,0 1 0,-1 0 0,2 0 0,-11 9 0,-31 3 0,-15-7 0,1-2 0,-85-5 0,-110-22 0,-71-2 0,294 26 0,0 2 0,0 1 0,0 1 0,1 2 0,0 0 0,-25 11 0,22-7 0,1-2 0,-2-1 0,1-1 0,-47 5 0,53-11-112,-5 1-97,0-1 0,1-1 1,-1-1-1,0-1 0,-30-7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7:43:50.367"/>
    </inkml:context>
    <inkml:brush xml:id="br0">
      <inkml:brushProperty name="width" value="0.1" units="cm"/>
      <inkml:brushProperty name="height" value="0.1" units="cm"/>
      <inkml:brushProperty name="ignorePressure" value="1"/>
    </inkml:brush>
  </inkml:definitions>
  <inkml:trace contextRef="#ctx0" brushRef="#br0">0 0,'475'475,"-458"-459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7:44:17.735"/>
    </inkml:context>
    <inkml:brush xml:id="br0">
      <inkml:brushProperty name="width" value="0.1" units="cm"/>
      <inkml:brushProperty name="height" value="0.1" units="cm"/>
      <inkml:brushProperty name="ignorePressure" value="1"/>
    </inkml:brush>
  </inkml:definitions>
  <inkml:trace contextRef="#ctx0" brushRef="#br0">0 567,'548'-547,"-530"528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5:45:50.794"/>
    </inkml:context>
    <inkml:brush xml:id="br0">
      <inkml:brushProperty name="width" value="0.2" units="cm"/>
      <inkml:brushProperty name="height" value="0.2" units="cm"/>
      <inkml:brushProperty name="ignorePressure" value="1"/>
    </inkml:brush>
  </inkml:definitions>
  <inkml:trace contextRef="#ctx0" brushRef="#br0">0 1,'758'0,"-719"0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7:44:31.432"/>
    </inkml:context>
    <inkml:brush xml:id="br0">
      <inkml:brushProperty name="width" value="0.1" units="cm"/>
      <inkml:brushProperty name="height" value="0.1" units="cm"/>
      <inkml:brushProperty name="ignorePressure" value="1"/>
    </inkml:brush>
  </inkml:definitions>
  <inkml:trace contextRef="#ctx0" brushRef="#br0">0 0,'1208'0,"-1184"0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7:44:57.016"/>
    </inkml:context>
    <inkml:brush xml:id="br0">
      <inkml:brushProperty name="width" value="0.1" units="cm"/>
      <inkml:brushProperty name="height" value="0.1" units="cm"/>
      <inkml:brushProperty name="ignorePressure" value="1"/>
    </inkml:brush>
  </inkml:definitions>
  <inkml:trace contextRef="#ctx0" brushRef="#br0">0 0,'0'7,"0"8,0 8,0 7,0 4,0 4,0 1,0 0,0 0,0 1,0-1,0-1,0 0,0 1,0-1,0-7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7:45:07.883"/>
    </inkml:context>
    <inkml:brush xml:id="br0">
      <inkml:brushProperty name="width" value="0.1" units="cm"/>
      <inkml:brushProperty name="height" value="0.1" units="cm"/>
      <inkml:brushProperty name="ignorePressure" value="1"/>
    </inkml:brush>
  </inkml:definitions>
  <inkml:trace contextRef="#ctx0" brushRef="#br0">0 1,'0'6,"0"9,0 9,0 6,0 4,0 4,0 0,0 2,0-1,0 1,0-2,0 1,0-1,0-6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7:45:15.813"/>
    </inkml:context>
    <inkml:brush xml:id="br0">
      <inkml:brushProperty name="width" value="0.2" units="cm"/>
      <inkml:brushProperty name="height" value="0.2" units="cm"/>
      <inkml:brushProperty name="ignorePressure" value="1"/>
    </inkml:brush>
  </inkml:definitions>
  <inkml:trace contextRef="#ctx0" brushRef="#br0">0 222,'0'308,"0"-837,0 788,0-427,0 286,0-107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45:25.469"/>
    </inkml:context>
    <inkml:brush xml:id="br0">
      <inkml:brushProperty name="width" value="0.05" units="cm"/>
      <inkml:brushProperty name="height" value="0.05" units="cm"/>
    </inkml:brush>
  </inkml:definitions>
  <inkml:trace contextRef="#ctx0" brushRef="#br0">0 0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45:56.815"/>
    </inkml:context>
    <inkml:brush xml:id="br0">
      <inkml:brushProperty name="width" value="0.05" units="cm"/>
      <inkml:brushProperty name="height" value="0.05" units="cm"/>
    </inkml:brush>
  </inkml:definitions>
  <inkml:trace contextRef="#ctx0" brushRef="#br0">89 221 24575,'-2'74'0,"4"81"0,-2-154 0,0 0 0,0 0 0,0 0 0,0 0 0,0 0 0,0 0 0,0 0 0,0 0 0,0 0 0,0 0 0,0 0 0,1 0 0,-1 0 0,1 0 0,-1 0 0,0 0 0,1-1 0,-1 1 0,1 0 0,0 0 0,-1 0 0,1-1 0,0 1 0,0 0 0,-1 0 0,1-1 0,0 1 0,0-1 0,0 1 0,0-1 0,0 1 0,-1-1 0,1 0 0,0 1 0,0-1 0,0 0 0,0 0 0,0 1 0,0-1 0,2 0 0,-1-1 0,0 0 0,0 0 0,0 0 0,0 0 0,0 0 0,0 0 0,0-1 0,-1 1 0,1-1 0,0 1 0,-1-1 0,1 1 0,-1-1 0,0 0 0,1 0 0,-1 0 0,1-3 0,6-10 0,4-7 0,0 1 0,-2-2 0,-1 1 0,-1-1 0,9-44 0,-16 61 0,-1 0 0,0 0 0,0 0 0,-1 0 0,0 0 0,0 0 0,-1 0 0,1 0 0,-1 0 0,0 0 0,-1 0 0,0 1 0,0-1 0,0 1 0,0 0 0,-1 0 0,0 0 0,0 0 0,0 1 0,0 0 0,-1 0 0,0 0 0,0 0 0,0 1 0,0-1 0,0 1 0,-1 1 0,0-1 0,1 1 0,-1 0 0,-8-2 0,13 4 0,0 0 0,0 0 0,0 0 0,0 0 0,0 0 0,-1 0 0,1-1 0,0 1 0,0 0 0,0-1 0,0 1 0,0-1 0,0 1 0,0-1 0,0 0 0,0 1 0,0-1 0,1 0 0,-1 1 0,0-1 0,0 0 0,1 0 0,-1 0 0,0 0 0,1 0 0,-1 0 0,0-2 0,1 2 0,1-1 0,-1 1 0,1-1 0,-1 1 0,1 0 0,0-1 0,0 1 0,-1 0 0,1 0 0,0-1 0,0 1 0,0 0 0,0 0 0,1 0 0,-1 0 0,0 0 0,2 0 0,6-5 0,-1 1 0,1 0 0,1 0 0,-1 1 0,12-3 0,-35 18 0,1 0 0,-2-1 0,1 0 0,-1-1 0,-31 13 0,31-19 0,13-5 0,17-11 0,6-4 0,-15 11 0,22-26 0,-27 31 0,0-1 0,0 1 0,0-1 0,0 1 0,0-1 0,0 1 0,-1-1 0,1 1 0,0-1 0,-1 0 0,1 1 0,-1-1 0,0 0 0,0 0 0,0 1 0,0-1 0,0 0 0,0 0 0,0-1 0,-1 2 0,1 1 0,-1-1 0,0 1 0,1-1 0,-1 1 0,0-1 0,0 1 0,1-1 0,-1 1 0,0 0 0,0 0 0,1-1 0,-1 1 0,0 0 0,0 0 0,0 0 0,1 0 0,-1 0 0,0 0 0,0 0 0,0 0 0,0 0 0,1 0 0,-1 0 0,0 1 0,0-1 0,0 0 0,1 1 0,-1-1 0,0 0 0,1 1 0,-1-1 0,0 1 0,-1 0 0,-25 17 0,21-14 0,1 1 0,0 0 0,0 0 0,0 1 0,1 0 0,0-1 0,0 1 0,0 1 0,1-1 0,-4 11 0,5-12 0,1 0 0,0 0 0,1 0 0,-1 0 0,1 0 0,0 1 0,0-1 0,1 0 0,0 0 0,0 0 0,0 0 0,0 0 0,1 0 0,-1 0 0,4 5 0,12 38 0,8 16 0,-23-59 0,0 1 0,-1-1 0,1 0 0,-1 1 0,0-1 0,-1 1 0,1 6 0,-1-8 0,0 0 0,0 0 0,0-1 0,1 1 0,0 0 0,0 0 0,0 0 0,0-1 0,0 1 0,1 0 0,3 5 0,-3-11 0,0-1 0,0 1 0,0-1 0,0 0 0,-1 0 0,1 0 0,-1 0 0,0 0 0,0 0 0,1-4 0,8-29 0,0 6 0,-2 0 0,-1-1 0,-1 0 0,-1 0 0,-1-33 0,-3 48 0,0 11 0,-1 1 0,0 0 0,1-1 0,-2 1 0,1-1 0,0 1 0,-1 0 0,0-1 0,0 1 0,0 0 0,0 0 0,-4-8 0,4 12 0,1 0 0,-1 0 0,0 0 0,1 0 0,-1 0 0,1 0 0,-1 0 0,0 0 0,1 0 0,-1 0 0,0 1 0,1-1 0,-1 0 0,1 0 0,-1 1 0,1-1 0,-1 0 0,1 1 0,-1-1 0,1 0 0,-1 1 0,1-1 0,-1 1 0,1-1 0,-1 1 0,1-1 0,0 1 0,-1-1 0,1 1 0,0 0 0,0-1 0,-1 1 0,1-1 0,0 1 0,0 0 0,0-1 0,0 1 0,0 1 0,-10 24 0,4 0 0,1 0 0,1 0 0,-1 47 0,2-13 0,2-56 0,1-1 0,-1 0 0,0 1 0,0-1 0,0 0 0,-1 1 0,1-1 0,-1 0 0,1 0 0,-1 0 0,0 0 0,-4 4 0,5-6 0,0 0 0,0 1 0,0-1 0,-1 0 0,1 0 0,0-1 0,-1 1 0,1 0 0,0 0 0,-1-1 0,1 1 0,-1 0 0,1-1 0,-1 0 0,1 1 0,-1-1 0,1 0 0,-1 0 0,1 0 0,-1 0 0,0 0 0,1 0 0,-1 0 0,1 0 0,-1-1 0,1 1 0,-1 0 0,1-1 0,-3-1 0,3 2 0,0-1 0,0 0 0,1 1 0,-1-1 0,1 0 0,-1 1 0,0-1 0,1 0 0,-1 0 0,1 1 0,0-1 0,-1 0 0,1 0 0,0 0 0,-1 0 0,1 0 0,0 0 0,0 1 0,0-1 0,0 0 0,0 0 0,0 0 0,0 0 0,0 0 0,0 0 0,0 0 0,0 0 0,1 0 0,-1 0 0,0 1 0,1-3 0,17-34 0,-10 21 0,-4 1 0,-1 0 0,0 0 0,-2 0 0,1 0 0,-2-1 0,-2-27 0,1 20 0,1 376 0,2-341 0,4-12 0,12-23 0,15-40 0,-16 24 0,-4 7 0,27-47 0,-43 120 0,-19 15 0,17-46 0,0 1 0,1-1 0,0 1 0,1 0 0,0 0 0,1 1 0,-2 20 0,4-22 0,1 2 0,-1 0 0,-1 0 0,-4 22 0,5-33 0,0 0 0,0 0 0,-1 0 0,1 0 0,0 0 0,0 0 0,-1 0 0,1 0 0,-1 0 0,1 0 0,-1 0 0,1 0 0,-1 0 0,1 0 0,-1-1 0,0 1 0,1 0 0,-1 0 0,0-1 0,0 1 0,0 0 0,0-1 0,0 1 0,0-1 0,1 1 0,-1-1 0,0 1 0,0-1 0,-1 0 0,1 0 0,0 1 0,0-1 0,0 0 0,0 0 0,0 0 0,0 0 0,0 0 0,0 0 0,0 0 0,0-1 0,0 1 0,0 0 0,0-1 0,0 1 0,0 0 0,0-1 0,0 1 0,0-1 0,0 0 0,0 1 0,0-1 0,1 0 0,-1 1 0,-1-3 0,-3-1 0,1 0 0,0-1 0,0 1 0,1-1 0,-1 0 0,1 0 0,0-1 0,0 1 0,1-1 0,-1 1 0,1-1 0,1 0 0,-1 0 0,1 0 0,-1-7 0,1 9 0,0-1 0,1 1 0,0 0 0,-1-1 0,1 1 0,1-1 0,-1 1 0,1-1 0,0 1 0,0-1 0,0 1 0,0 0 0,1 0 0,0 0 0,0 0 0,0 0 0,0 0 0,1 0 0,-1 0 0,7-5 0,-9 8 0,0 1 0,0 0 0,1-1 0,-1 1 0,0 0 0,0-1 0,1 1 0,-1 0 0,0-1 0,1 1 0,-1 0 0,0 0 0,1-1 0,-1 1 0,1 0 0,-1 0 0,0 0 0,1 0 0,-1 0 0,1-1 0,-1 1 0,1 0 0,-1 0 0,0 0 0,1 0 0,-1 0 0,1 0 0,-1 0 0,1 1 0,-1-1 0,0 0 0,1 0 0,-1 0 0,1 0 0,-1 0 0,0 1 0,1-1 0,-1 0 0,1 1 0,0 20 0,-13 33 0,10-49 0,-6 47-1365,7-36-5461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45:59.385"/>
    </inkml:context>
    <inkml:brush xml:id="br0">
      <inkml:brushProperty name="width" value="0.05" units="cm"/>
      <inkml:brushProperty name="height" value="0.05" units="cm"/>
    </inkml:brush>
  </inkml:definitions>
  <inkml:trace contextRef="#ctx0" brushRef="#br0">154 0 24575,'0'0'0,"0"0"0,0 0 0,0 0 0,0 0 0,0 0 0,0 0 0,-38 7 0,30-2-124,0-1 0,0 0 0,-1 0 0,0-1 0,0 0 0,0 0-1,0-1 1,-1 0 0,1 0 0,-19-1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46:26.136"/>
    </inkml:context>
    <inkml:brush xml:id="br0">
      <inkml:brushProperty name="width" value="0.05" units="cm"/>
      <inkml:brushProperty name="height" value="0.05" units="cm"/>
    </inkml:brush>
  </inkml:definitions>
  <inkml:trace contextRef="#ctx0" brushRef="#br0">622 112 24575,'-2'13'0,"-2"-1"0,1 0 0,-2 0 0,1 0 0,-2 0 0,0-1 0,0 1 0,-11 13 0,8-10 0,8-13 0,-16 32 0,16-33 0,1-1 0,0 1 0,0-1 0,-1 0 0,1 1 0,0-1 0,0 1 0,0-1 0,0 1 0,0-1 0,0 1 0,0-1 0,0 1 0,0 0 0,0-1 0,0 1 0,0-1 0,0 1 0,0-1 0,0 1 0,1-1 0,-1 0 0,0 1 0,0-1 0,1 1 0,-1-1 0,0 1 0,1-1 0,-1 0 0,0 1 0,1-1 0,-1 0 0,0 1 0,1-1 0,-1 0 0,1 1 0,-1-1 0,1 0 0,-1 0 0,1 1 0,-1-1 0,1 0 0,-1 0 0,1 0 0,-1 0 0,1 0 0,-1 0 0,1 0 0,-1 0 0,1 0 0,-1 0 0,1 0 0,-1 0 0,1 0 0,-1 0 0,1-1 0,-1 1 0,1 0 0,-1 0 0,0 0 0,1-1 0,-1 1 0,1 0 0,-1-1 0,1 1 0,6-4 0,-1 0 0,0 0 0,0-1 0,0 0 0,-1 0 0,1 0 0,-1 0 0,-1-1 0,1 0 0,-1 0 0,0 0 0,0-1 0,3-7 0,23-31 0,-22 38 0,-1 1 0,1 0 0,1 0 0,-1 1 0,1-1 0,-1 2 0,1 0 0,1 0 0,-1 0 0,1 1 0,-1 0 0,1 1 0,0 0 0,0 1 0,0 0 0,0 0 0,0 1 0,0 1 0,0 0 0,10 1 0,-19-1 0,0-1 0,1 0 0,-1 0 0,1 0 0,-1 1 0,0-1 0,1 1 0,-1-1 0,0 1 0,0-1 0,1 1 0,-1 0 0,0 0 0,0-1 0,0 1 0,0 0 0,0 0 0,0 0 0,0 0 0,0 0 0,0 0 0,-1 1 0,2 1 0,-1-1 0,-1-4 0,0 0 0,-1 0 0,1 0 0,0 0 0,0 0 0,0 0 0,1 0 0,-1-1 0,0 1 0,1 0 0,-1 0 0,1 0 0,0 1 0,0-1 0,0 0 0,0 0 0,0 0 0,0 0 0,3-2 0,3-3 0,-19 28 0,-8 16 0,15-28 0,1-1 0,-1 1 0,0-1 0,-1 0 0,-12 13 0,-9 9 0,24-25 0,-2 0 0,1 0 0,0 0 0,-1 0 0,0-1 0,0 0 0,-1 0 0,1 0 0,-1 0 0,-8 3 0,-20 8 0,20-9 0,0 1 0,0-2 0,-1 0 0,1-1 0,-1 0 0,0-1 0,0-1 0,-23 1 0,33-3 0,-1 1 0,1-1 0,0 1 0,-1 0 0,1 0 0,0 0 0,0 1 0,-1-1 0,1 1 0,-7 5 0,11-7 0,0 1 0,0 0 0,0-1 0,0 1 0,1 0 0,-1 0 0,0 0 0,0-1 0,1 1 0,-1 0 0,0 0 0,1 0 0,-1 1 0,1-1 0,-1 0 0,1 0 0,0 0 0,-1 0 0,1 0 0,0 0 0,0 2 0,0-1 0,1 0 0,-1 0 0,1 1 0,0-1 0,-1 0 0,1 0 0,0 0 0,0 0 0,1 0 0,-1 0 0,0 0 0,1-1 0,-1 1 0,1 0 0,2 1 0,17 15 0,15 11 0,-35-28 0,0 0 0,1 0 0,-1 1 0,0-1 0,0 1 0,0-1 0,0 0 0,0 1 0,0-1 0,-1 1 0,1 0 0,0-1 0,-1 1 0,1 0 0,-1-1 0,0 1 0,0 0 0,1 3 0,-1-4 0,-1-1 0,1 1 0,0 0 0,0 0 0,0 0 0,0-1 0,-1 1 0,1 0 0,0 0 0,-1-1 0,1 1 0,-1 0 0,1 0 0,-1-1 0,1 1 0,-1-1 0,1 1 0,-1 0 0,0-1 0,1 1 0,-1-1 0,0 0 0,1 1 0,-1-1 0,0 1 0,0-1 0,0 0 0,1 0 0,-1 1 0,0-1 0,0 0 0,0 0 0,1 0 0,-1 0 0,0 0 0,0 0 0,0 0 0,0 0 0,1 0 0,-1-1 0,0 1 0,0 0 0,0 0 0,1-1 0,-1 1 0,0 0 0,1-1 0,-1 1 0,0-1 0,0 1 0,0-2 0,-2 0 0,-1 0 0,1 0 0,0 0 0,0-1 0,0 1 0,0-1 0,1 0 0,-1 0 0,-3-6 0,2 3 0,1-1 0,1 1 0,-1-1 0,1 0 0,0 0 0,1 0 0,0 0 0,0 0 0,0 0 0,1 0 0,0 0 0,0-1 0,1 1 0,0 0 0,3-11 0,0 8 0,1 0 0,0 0 0,0 0 0,1 1 0,0 0 0,1 0 0,0 0 0,0 1 0,13-11 0,-16 15 0,5-4 0,0-1 0,0 1 0,1 1 0,12-8 0,-21 14 0,0 1 0,0-1 0,0 0 0,0 1 0,0-1 0,0 1 0,0-1 0,0 1 0,0-1 0,1 1 0,-1 0 0,0 0 0,0-1 0,0 1 0,0 0 0,1 0 0,-1 0 0,0 0 0,0 1 0,0-1 0,1 0 0,-1 0 0,0 1 0,0-1 0,0 1 0,0-1 0,0 1 0,0-1 0,0 1 0,0 0 0,0-1 0,0 1 0,0 0 0,0 0 0,0 0 0,0 0 0,-1-1 0,1 1 0,0 0 0,-1 0 0,1 1 0,-1-1 0,1 0 0,-1 0 0,0 0 0,1 0 0,-1 0 0,0 1 0,0-1 0,1 0 0,-1 0 0,0 0 0,-1 1 0,1-1 0,0 2 0,0 0 0,-1-1 0,1 1 0,0 0 0,-1 0 0,0-1 0,0 1 0,0 0 0,0-1 0,0 1 0,0-1 0,-1 1 0,1-1 0,-1 0 0,0 0 0,1 1 0,-5 2 0,-43 38 0,21-20 0,15-12 0,-22 24 0,34-34 0,0 0 0,0 0 0,1 0 0,-1 0 0,1 0 0,-1 0 0,1 0 0,0 0 0,-1 0 0,1 1 0,0-1 0,-1 0 0,1 0 0,0 0 0,0 0 0,0 1 0,0-1 0,0 0 0,1 0 0,-1 0 0,0 0 0,0 0 0,1 1 0,-1-1 0,1 0 0,-1 0 0,1 0 0,-1 0 0,1 0 0,0 0 0,-1 0 0,1-1 0,0 1 0,0 0 0,0 0 0,1 1 0,0-2 0,0 1 0,-1 0 0,1-1 0,0 1 0,0-1 0,-1 0 0,1 0 0,0 0 0,0 0 0,0 0 0,-1 0 0,1 0 0,0 0 0,0-1 0,0 1 0,-1-1 0,1 1 0,0-1 0,-1 0 0,1 0 0,-1 0 0,1 0 0,-1 0 0,1 0 0,-1 0 0,1 0 0,-1 0 0,0-1 0,2-1 0,36-40 0,-22 19 0,3-2 0,25-46 0,-40 63 0,-1-1 0,0-1 0,0 1 0,-1 0 0,0-1 0,-1 0 0,0 1 0,1-20 0,-3 25 0,-1 1 0,2-1 0,-1 0 0,0 0 0,1 0 0,0 1 0,0-1 0,1 0 0,-1 1 0,1-1 0,0 1 0,0 0 0,0 0 0,1-1 0,0 1 0,-1 1 0,1-1 0,6-5 0,-9 9 0,1-1 0,-1 1 0,0 0 0,1 0 0,-1-1 0,0 1 0,1 0 0,-1 0 0,0 0 0,1 0 0,-1 0 0,0-1 0,1 1 0,-1 0 0,1 0 0,-1 0 0,0 0 0,1 0 0,-1 0 0,1 0 0,-1 0 0,0 1 0,1-1 0,-1 0 0,0 0 0,1 0 0,-1 0 0,1 0 0,-1 1 0,0-1 0,1 0 0,-1 0 0,0 1 0,0-1 0,1 0 0,-1 1 0,7 18 0,-4 25 0,-3-42 0,0 26 0,0 1 0,-2-1 0,-1 1 0,-12 47 0,26-108 0,-5 17 0,-1 0 0,-1 0 0,0-1 0,-1 1 0,1-25 0,-3 26 0,0 9 0,-1-1 0,0 1 0,0-1 0,0 1 0,-1-1 0,1 1 0,-2 0 0,0-7 0,1 12 0,1 0 0,0 0 0,0-1 0,0 1 0,0 0 0,0 0 0,0-1 0,-1 1 0,1 0 0,0 0 0,0 0 0,0-1 0,-1 1 0,1 0 0,0 0 0,0 0 0,0 0 0,-1-1 0,1 1 0,0 0 0,0 0 0,-1 0 0,1 0 0,0 0 0,-1 0 0,1 0 0,0 0 0,0 0 0,-1 0 0,1 0 0,0 0 0,-1 0 0,1 0 0,0 0 0,0 0 0,-1 0 0,1 0 0,-1 0 0,-10 11 0,-9 19 0,19-27 0,-6 8 0,-6 10 0,1 1 0,0 0 0,1 1 0,2 1 0,0-1 0,-6 34 0,5-16 0,9-40 0,7-24 0,1 5 0,0 1 0,1 0 0,13-20 0,6-11 0,-20 31 0,-3 7 0,0 0 0,0 1 0,1 0 0,10-13 0,-15 21 0,1 0 0,0 0 0,0-1 0,0 2 0,-1-1 0,1 0 0,0 0 0,0 0 0,1 0 0,-1 0 0,0 1 0,0-1 0,0 1 0,0-1 0,1 1 0,-1-1 0,0 1 0,1 0 0,-1-1 0,0 1 0,0 0 0,1 0 0,-1 0 0,0 0 0,1 0 0,-1 0 0,0 0 0,1 1 0,-1-1 0,0 0 0,1 1 0,-1-1 0,0 1 0,0 0 0,0-1 0,0 1 0,1 0 0,-1-1 0,0 1 0,0 0 0,0 0 0,0 1 0,2 0 0,-1 0 0,0 1 0,0-1 0,0 1 0,-1-1 0,1 1 0,-1-1 0,1 1 0,-1 0 0,0 0 0,0 0 0,0-1 0,0 1 0,-1 0 0,1 0 0,-1 0 0,0 0 0,0 1 0,0-1 0,0 0 0,0 0 0,-1 0 0,1 0 0,-1 0 0,0 0 0,0-1 0,0 1 0,-1 3 0,-5 8 0,0-1 0,-1 0 0,-1 0 0,-13 15 0,6-7 0,-11 18 0,17-24 0,0-1 0,-1 0 0,-24 25 0,29-35 0,0 1 0,0-1 0,0 0 0,0-1 0,-1 1 0,1-1 0,-1 0 0,0-1 0,0 0 0,0 0 0,0 0 0,0-1 0,-9 1 0,1-1 0,0 0 0,0-1 0,0-1 0,0 0 0,0-1 0,1-1 0,-1 0 0,-19-8 0,13 8 0,20 3 0,1 0 0,0 0 0,-1 0 0,1 0 0,0 0 0,0 1 0,-1-1 0,1 0 0,0 0 0,0 0 0,-1 0 0,1 1 0,0-1 0,0 0 0,-1 0 0,1 0 0,0 1 0,0-1 0,0 0 0,0 0 0,-1 1 0,1-1 0,0 0 0,0 1 0,0-1 0,0 0 0,0 0 0,0 1 0,0-1 0,0 0 0,0 1 0,0-1 0,0 1 0,0 1 0,1 0 0,0 0 0,0 0 0,0 0 0,0 0 0,0 0 0,0-1 0,0 1 0,1 0 0,-1-1 0,0 1 0,1-1 0,0 1 0,2 1 0,9 7 0,-5-3 0,1 0 0,0 0 0,0-1 0,1-1 0,14 7 0,-62-54 0,35 39 0,0 0 0,0 1 0,0-1 0,0 1 0,0 0 0,-1 0 0,1 0 0,-1 1 0,1-1 0,-6-1 0,9 3 0,-1 0 0,1 0 0,-1 0 0,1 0 0,-1 0 0,1 0 0,-1 0 0,1 0 0,0 0 0,-1 0 0,1 0 0,-1 0 0,1 0 0,-1 0 0,1 1 0,0-1 0,-1 0 0,1 0 0,0 0 0,-1 1 0,1-1 0,-1 0 0,1 0 0,0 1 0,0-1 0,-1 0 0,1 1 0,0-1 0,-1 0 0,1 1 0,0 0 0,-1 1 0,1 0 0,0 0 0,0 0 0,0-1 0,0 1 0,0 0 0,0 0 0,1 0 0,-1 0 0,1 0 0,-1-1 0,2 4 0,19 39 0,-16-36 0,-15-29 0,1-1 0,0 0 0,-5-27 0,-1-2 0,2 10 0,5 16 0,0 1 0,-21-41 0,24 56 0,0 0 0,-1 1 0,-1 0 0,1 0 0,-2 0 0,1 1 0,-1 0 0,0 0 0,0 1 0,-11-7 0,13 9 0,0-1 0,0 1 0,0-1 0,1-1 0,0 1 0,-9-12 0,-12-14 0,24 30 0,0 0 0,1 0 0,-1-1 0,0 1 0,0 0 0,0 0 0,0 1 0,0-1 0,0 0 0,0 1 0,0-1 0,0 1 0,0-1 0,0 1 0,0 0 0,0 0 0,0 0 0,-1 0 0,1 1 0,0-1 0,0 0 0,0 1 0,0 0 0,0-1 0,0 1 0,0 0 0,0 0 0,0 0 0,1 0 0,-3 2 0,1-2 0,1 1 0,0-1 0,0 1 0,0 0 0,1 0 0,-1-1 0,0 1 0,1 0 0,-1 1 0,1-1 0,-1 0 0,1 0 0,0 1 0,0-1 0,0 0 0,1 1 0,-1-1 0,0 1 0,1-1 0,0 1 0,-1-1 0,1 1 0,0 0 0,1 4 0,0-5 0,0 0 0,0 1 0,0-1 0,1 0 0,-1 0 0,1 0 0,0 0 0,-1 0 0,1 0 0,0 0 0,0-1 0,0 1 0,0-1 0,1 0 0,-1 1 0,0-1 0,1 0 0,-1 0 0,0 0 0,1-1 0,-1 1 0,1 0 0,0-1 0,2 1 0,66 4 0,-68-5 0,8-1 0,-1-1 0,1 0 0,-1 0 0,0-1 0,1 0 0,-1-1 0,-1 0 0,1 0 0,-1-1 0,1 0 0,-1-1 0,-1 0 0,12-11 0,-14 7 0,-18 10 0,-18 9 0,1 6 0,-1-2 0,-47 16 0,66-27 0,1 1 0,0-1 0,-1-1 0,1 0 0,-1 0 0,1-1 0,-1 0 0,1-1 0,-1-1 0,1 1 0,-21-7 0,29 7 0,0 1 0,0-1 0,1 1 0,-1-1 0,0 0 0,0 0 0,1 0 0,-1 0 0,0 0 0,1 0 0,-1 0 0,1-1 0,-1 1 0,1-1 0,0 1 0,0-1 0,-1 1 0,1-1 0,0 0 0,0 1 0,-1-4 0,2 3 0,0 0 0,0 0 0,0 1 0,0-1 0,0 0 0,1 0 0,-1 0 0,1 0 0,-1 1 0,1-1 0,-1 0 0,1 0 0,0 1 0,0-1 0,0 1 0,0-1 0,0 1 0,2-3 0,1 0 0,-1 0 0,1 1 0,0-1 0,0 1 0,1 0 0,-1 0 0,0 0 0,1 0 0,0 1 0,0 0 0,0 0 0,0 0 0,0 1 0,0 0 0,7-1 0,-3 3 0,0 1 0,-1 1 0,1-1 0,0 2 0,-1-1 0,0 1 0,0 0 0,0 1 0,0 0 0,0 0 0,-1 1 0,0 0 0,8 9 0,-15-15 0,1 1 0,-1-1 0,1 0 0,-1 1 0,0-1 0,1 1 0,-1 0 0,0-1 0,1 1 0,-1-1 0,0 1 0,0-1 0,0 1 0,0 0 0,1-1 0,-1 1 0,0-1 0,0 1 0,0 0 0,0-1 0,0 1 0,0-1 0,0 1 0,-1 0 0,1-1 0,0 1 0,0-1 0,0 1 0,-1 0 0,1-1 0,0 1 0,-1-1 0,1 1 0,0-1 0,-1 1 0,-24 5 0,-30-12 0,49 3 0,0 1 0,0-1 0,1-1 0,-1 1 0,1-1 0,-1 0 0,-5-5 0,7 6 0,0-1 0,0 1 0,0 0 0,-1 0 0,1 0 0,-1 1 0,0-1 0,1 1 0,-9-2 0,12 3 0,0 1 0,0 0 0,1 0 0,-1-1 0,0 1 0,0 0 0,0 0 0,0 0 0,0 0 0,1 0 0,-1 0 0,0 0 0,0 0 0,0 0 0,0 1 0,1-1 0,-1 0 0,0 1 0,0-1 0,0 0 0,1 1 0,-1-1 0,0 1 0,0-1 0,0 1 0,1 0 0,0 0 0,0 0 0,-1 0 0,1 0 0,0 0 0,1 0 0,-1-1 0,0 1 0,0 0 0,0 0 0,0 0 0,1 0 0,-1 0 0,0-1 0,1 1 0,-1 0 0,0 0 0,1-1 0,0 2 0,2 3 0,1 0 0,0-1 0,0 1 0,0-1 0,0 0 0,7 5 0,20 10 0,66 28 0,-59-29 0,-29-13 0,-1-1 0,1 0 0,1 0 0,16 3 0,-21-6 0,-1-1 0,1 1 0,0-1 0,0-1 0,0 1 0,0-1 0,-1 1 0,1-1 0,0-1 0,-1 1 0,1-1 0,0 0 0,4-2 0,45-18 0,-44 18 0,0 1 0,0-2 0,0 1 0,0-1 0,0-1 0,-1 0 0,0 0 0,10-10 0,3 1 0,-19 14 0,-1 0 0,1 0 0,-1-1 0,1 0 0,-1 1 0,1-1 0,-1 0 0,0 0 0,0 0 0,0-1 0,0 1 0,0 0 0,0-1 0,1-3 0,-3 5 0,0 0 0,0 1 0,0-1 0,0 1 0,0-1 0,-1 0 0,1 1 0,0-1 0,0 1 0,-1-1 0,1 1 0,0-1 0,-1 1 0,1-1 0,-1 1 0,1-1 0,0 1 0,-1-1 0,1 1 0,-1 0 0,1-1 0,-1 1 0,0 0 0,1-1 0,-1 1 0,1 0 0,-1 0 0,1 0 0,-1-1 0,0 1 0,1 0 0,-1 0 0,0 0 0,1 0 0,-1 0 0,1 0 0,-1 0 0,0 0 0,1 0 0,-1 1 0,1-1 0,-2 0 0,-26 9 0,21-3 0,1 1 0,-1-1 0,1 2 0,-9 13 0,12-16 0,0 1 0,0-1 0,-1 0 0,0-1 0,0 1 0,-1-1 0,1 1 0,-1-1 0,0-1 0,0 1 0,0-1 0,0 0 0,-11 5 0,12-6 0,0-1 0,-1 1 0,1-1 0,-1 0 0,0-1 0,1 1 0,-1-1 0,0 0 0,1 0 0,-1 0 0,0 0 0,1-1 0,-1 0 0,1 0 0,-1 0 0,1-1 0,-7-2 0,9 2 0,0 1 0,0-1 0,0 0 0,0 0 0,0 0 0,0 0 0,1 0 0,-1-1 0,1 1 0,0 0 0,-1-1 0,1 1 0,0-1 0,1 1 0,-1-1 0,0 1 0,1-1 0,-1 0 0,1 1 0,0-1 0,0 0 0,0 1 0,0-1 0,0 0 0,1 1 0,-1-1 0,1 1 0,-1-1 0,1 0 0,0 1 0,2-4 0,2-5 0,0-1 0,1 1 0,0 1 0,0-1 0,11-11 0,-13 17 0,0-1 0,0 1 0,1 1 0,-1-1 0,1 1 0,1-1 0,-1 1 0,0 1 0,1-1 0,0 1 0,7-3 0,-13 6 0,1-1 0,0 1 0,0 0 0,0 0 0,0-1 0,0 1 0,1 0 0,-1 0 0,0 0 0,0 0 0,0 0 0,0 0 0,0 1 0,0-1 0,0 0 0,0 0 0,0 1 0,0-1 0,0 1 0,-1-1 0,1 1 0,0-1 0,0 1 0,0-1 0,0 1 0,-1 0 0,1-1 0,1 2 0,-1 0 0,0 1 0,0-1 0,0 0 0,0 1 0,-1-1 0,1 0 0,0 1 0,-1-1 0,0 1 0,0-1 0,0 4 0,0 5 0,-1 0 0,0 0 0,-1-1 0,-4 15 0,3-16 0,-1 0 0,0 0 0,0 0 0,-1-1 0,0 0 0,0 0 0,-1 0 0,0-1 0,-1 0 0,1 0 0,-13 9 0,18-15 0,1-1 0,-1 1 0,1-1 0,-1 0 0,1 1 0,-1-1 0,1 0 0,-1 1 0,1-1 0,-1 0 0,1 0 0,-1 0 0,0 1 0,1-1 0,-1 0 0,1 0 0,-1 0 0,0 0 0,1 0 0,-1 0 0,0 0 0,1 0 0,-1 0 0,1-1 0,-1 1 0,0 0 0,1 0 0,-1 0 0,1-1 0,-1 1 0,1 0 0,-1-1 0,1 1 0,-1 0 0,1-1 0,-1 1 0,1-1 0,-1 1 0,1-1 0,0 1 0,-1-1 0,1 1 0,0-1 0,-1 1 0,1-1 0,0 0 0,0 1 0,-1-1 0,1 1 0,0-1 0,0 0 0,0 1 0,0-1 0,0 1 0,0-2 0,0-1 0,0 0 0,0 0 0,0-1 0,1 1 0,-1 0 0,1 0 0,0 0 0,0 1 0,0-1 0,2-4 0,17-18 0,-17 22 0,0 0 0,0 0 0,0-1 0,0 1 0,0-1 0,0 0 0,-1 0 0,0 0 0,0 0 0,0 0 0,0 0 0,-1-1 0,0 1 0,0-1 0,1-5 0,-2 9 0,-1 0 0,0 0 0,1-1 0,-1 1 0,0 0 0,0 0 0,0 0 0,1 0 0,-1 0 0,0 0 0,-1 0 0,1 0 0,0 0 0,0 0 0,0 1 0,0-1 0,-1 0 0,1 1 0,0-1 0,-1 1 0,1-1 0,0 1 0,-1 0 0,1 0 0,-1-1 0,1 1 0,0 0 0,-1 0 0,1 0 0,-1 1 0,1-1 0,0 0 0,-1 0 0,1 1 0,0-1 0,-1 1 0,-1 0 0,-5 1 0,0 1 0,1 0 0,-1 0 0,1 0 0,-9 6 0,8-4 0,0-1 0,0 0 0,0 0 0,0 0 0,-1-1 0,1 0 0,-1-1 0,0 0 0,0 0 0,0-1 0,0 0 0,-9-1 0,17 0 0,-1 0 0,1 0 0,0 0 0,-1 0 0,1 0 0,0 1 0,-1-1 0,1 0 0,0 1 0,0-1 0,-1 1 0,1-1 0,0 1 0,0-1 0,0 1 0,-1 0 0,1 0 0,-1 1 0,2-1 0,0-1 0,0 1 0,0 0 0,0-1 0,0 1 0,0 0 0,0-1 0,0 1 0,0-1 0,1 1 0,-1 0 0,0-1 0,0 1 0,1 0 0,-1-1 0,1 1 0,-1-1 0,0 1 0,1-1 0,-1 1 0,1-1 0,-1 1 0,1-1 0,-1 0 0,2 1 0,55 34 0,-38-24 0,10 9 0,-14-11 0,-1 1 0,0 1 0,13 12 0,-24-20 0,0 0 0,0 0 0,0 0 0,-1 1 0,0-1 0,1 1 0,-1-1 0,-1 1 0,1 0 0,0 0 0,-1-1 0,0 1 0,0 0 0,0 0 0,0 1 0,-1-1 0,0 0 0,0 5 0,0-9 0,0 0 0,0 0 0,0 0 0,0 1 0,0-1 0,0 0 0,0 0 0,0 0 0,0 1 0,0-1 0,0 0 0,0 0 0,0 0 0,0 1 0,0-1 0,0 0 0,0 0 0,-1 0 0,1 0 0,0 1 0,0-1 0,0 0 0,0 0 0,0 0 0,-1 0 0,1 0 0,0 1 0,0-1 0,0 0 0,-1 0 0,1 0 0,0 0 0,0 0 0,0 0 0,0 0 0,-1 0 0,1 0 0,0 0 0,0 0 0,0 0 0,-1 0 0,1 0 0,0 0 0,0 0 0,0 0 0,-1 0 0,1 0 0,0 0 0,0 0 0,0 0 0,-1-1 0,-13-9 0,-10-17 0,20 21 0,0 0 0,1 0 0,-2 0 0,1 0 0,-1 1 0,0 0 0,0 0 0,0 0 0,-1 1 0,0 0 0,1 0 0,-2 0 0,1 1 0,-13-6 0,6 5 0,-1-1 0,1 0 0,1-1 0,-1-1 0,-17-11 0,39 24 0,1 0 0,-1-1 0,1 0 0,0 0 0,15 4 0,-12-5 0,-2 1 0,1 0 0,0 1 0,17 11 0,-10-3 0,3 3 0,0 0 0,22 24 0,-39-37 0,-1 1 0,1 0 0,-1 1 0,-1-1 0,1 0 0,-1 1 0,0 0 0,0 0 0,0 0 0,-1 0 0,0 0 0,0 1 0,-1-1 0,2 12 0,-3-17 0,0 0 0,1 0 0,-1 0 0,0 0 0,0-1 0,0 1 0,0 0 0,0 0 0,0 0 0,0 0 0,0 0 0,0 0 0,-1 0 0,1 0 0,0 0 0,-1 0 0,1 0 0,0-1 0,-1 1 0,1 0 0,-1 0 0,0 0 0,1-1 0,-1 1 0,1 0 0,-2 0 0,1-1 0,-1 0 0,1 0 0,0-1 0,0 1 0,0-1 0,0 1 0,0-1 0,0 1 0,0-1 0,0 0 0,0 1 0,1-1 0,-1 0 0,0 0 0,0 0 0,1 0 0,-2-1 0,-30-46 0,24 33 0,7 10 0,-2 1 0,1-1 0,0 0 0,-1 1 0,0 0 0,0 0 0,0 0 0,-1 0 0,1 0 0,-1 0 0,0 1 0,0 0 0,0 0 0,0 0 0,-1 0 0,-7-3 0,-16-7 0,0-2 0,1-1 0,1-1 0,-39-32 0,42 29 0,5 6 0,37 25 0,-2 2 0,9 4 0,0 2 0,37 36 0,58 69 0,-107-108 0,-11-12 0,-1 0 0,1-1 0,0 0 0,1 0 0,-1 0 0,0 0 0,1 0 0,6 3 0,-10-6 0,1 0 0,-1 1 0,1-1 0,0 0 0,0 0 0,-1 0 0,1 0 0,0 0 0,-1 0 0,1 0 0,0 0 0,-1 0 0,1 0 0,0-1 0,-1 1 0,1 0 0,0 0 0,-1-1 0,1 1 0,-1 0 0,1-1 0,-1 1 0,2-1 0,13-26 0,15-79 0,-20 64 0,23-57 0,-32 95 0,0 1 0,0-1 0,0 0 0,0 0 0,0-1 0,-1 1 0,0 0 0,0 0 0,0-5 0,0 9 0,0-1 0,0 1 0,0-1 0,0 1 0,-1-1 0,1 1 0,0-1 0,0 1 0,0 0 0,0-1 0,-1 1 0,1-1 0,0 1 0,0-1 0,-1 1 0,1 0 0,0-1 0,-1 1 0,1 0 0,0-1 0,-1 1 0,1 0 0,-1 0 0,1-1 0,-1 1 0,1 0 0,0 0 0,-1 0 0,0-1 0,0 2 0,-1-1 0,1 0 0,0 1 0,-1-1 0,1 1 0,0-1 0,-1 1 0,1 0 0,0-1 0,0 1 0,0 0 0,-1 0 0,1 0 0,0 0 0,-1 2 0,-5 6 0,0 1 0,1-1 0,0 1 0,1 1 0,0-1 0,0 1 0,1-1 0,1 1 0,-4 17 0,-18 47 0,22-68 0,-20 35 0,22-40 0,1-1 0,-1 0 0,1 0 0,-1 0 0,0 0 0,0 0 0,1 0 0,-1 0 0,0 0 0,0 0 0,0-1 0,0 1 0,0 0 0,0 0 0,0-1 0,0 1 0,-1-1 0,1 1 0,0-1 0,0 1 0,0-1 0,-1 0 0,1 0 0,0 1 0,0-1 0,-1 0 0,1 0 0,0 0 0,0 0 0,-2-1 0,2 0 0,-1 0 0,1 0 0,0 0 0,0 0 0,0 0 0,1 0 0,-1 0 0,0-1 0,0 1 0,0 0 0,1-1 0,-1 1 0,1 0 0,-1-1 0,1 1 0,0 0 0,-1-1 0,1 1 0,0-1 0,0 1 0,0-1 0,0 1 0,0-1 0,0 1 0,1-1 0,-1 1 0,0 0 0,1-1 0,-1 1 0,1-1 0,0 1 0,-1 0 0,1 0 0,1-3 0,28-44 0,-13 28 0,1 1 0,1 0 0,0 1 0,1 1 0,1 1 0,31-18 0,-47 28 0,-20 7 0,-21 10 0,28-7 0,0 1 0,0 1 0,1-1 0,-1 1 0,2 0 0,-1 1 0,1 0 0,-7 9 0,10-12 0,0 0 0,0 0 0,1 0 0,-1 0 0,1 1 0,0-1 0,0 1 0,1-1 0,-1 1 0,1 0 0,0 0 0,0 0 0,1 0 0,-1-1 0,1 1 0,1 10 0,-1-15 0,1 1 0,-1 0 0,0-1 0,1 1 0,-1-1 0,0 1 0,1 0 0,-1-1 0,1 1 0,-1-1 0,1 1 0,-1-1 0,1 1 0,-1-1 0,1 0 0,0 1 0,-1-1 0,1 1 0,0-1 0,-1 0 0,1 0 0,0 1 0,-1-1 0,1 0 0,0 0 0,-1 0 0,1 0 0,0 0 0,0 0 0,-1 0 0,1 0 0,0 0 0,-1 0 0,1 0 0,0-1 0,0 1 0,-1 0 0,1 0 0,0-1 0,-1 1 0,1 0 0,-1-1 0,1 1 0,-1-1 0,1 1 0,0-1 0,-1 1 0,1-2 0,37-27 0,-31 24 0,-1-1 0,0 0 0,-1 0 0,1 0 0,-1-1 0,-1 0 0,1 0 0,-1 0 0,0 0 0,-1-1 0,4-9 0,16-32 0,-23 49 0,1-1 0,-1 0 0,0 0 0,1 0 0,-1 0 0,1 0 0,0 1 0,-1-1 0,1 0 0,0 0 0,-1 1 0,1-1 0,0 0 0,0 1 0,-1-1 0,1 1 0,0-1 0,0 1 0,0 0 0,0-1 0,0 1 0,0 0 0,1-1 0,-1 2 0,-1-1 0,1 0 0,0 1 0,0-1 0,-1 1 0,1-1 0,0 1 0,-1-1 0,1 1 0,-1 0 0,1-1 0,-1 1 0,1 0 0,-1-1 0,1 1 0,-1 0 0,1-1 0,-1 1 0,0 0 0,1 1 0,1 4 0,-1 0 0,1 0 0,-1 1 0,-1-1 0,1 12 0,-2-9 15,0-1 0,-1 0 0,0-1 0,-1 1 0,0 0 0,0-1 0,-6 11 0,7-13-121,-1-1 0,1 0 0,-1 1 0,0-1 0,0 0 0,-1-1-1,1 1 1,-1-1 0,0 1 0,0-1 0,0 0 0,0 0 0,-5 2 0,-1-3-6720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46:37.812"/>
    </inkml:context>
    <inkml:brush xml:id="br0">
      <inkml:brushProperty name="width" value="0.05" units="cm"/>
      <inkml:brushProperty name="height" value="0.05" units="cm"/>
      <inkml:brushProperty name="color" value="#FFFFFF"/>
    </inkml:brush>
  </inkml:definitions>
  <inkml:trace contextRef="#ctx0" brushRef="#br0">197 24 24575,'-3'15'0,"0"-1"0,-1 1 0,-1-1 0,-1 0 0,0 0 0,0 0 0,-2-1 0,1 0 0,-17 20 0,-47 62 0,63-88 0,10-15 0,17-17 0,5 9 0,-8 6 0,1-1 0,-2 0 0,1-1 0,-2-1 0,0 0 0,24-30 0,-38 42 0,1 1 0,-1 0 0,0-1 0,0 1 0,1-1 0,-1 1 0,0 0 0,0-1 0,0 1 0,1-1 0,-1 1 0,0-1 0,0 1 0,0-1 0,0 1 0,0 0 0,0-1 0,0 1 0,0-1 0,0 1 0,0-1 0,0 1 0,0-1 0,-1 1 0,1-1 0,0 1 0,0 0 0,0-1 0,-1 1 0,1-1 0,0 1 0,-1-1 0,-16-6 0,-32 4 0,39 2 0,5 1 0,0 0 0,0-1 0,0 0 0,0 0 0,0 0 0,1 0 0,-1-1 0,0 0 0,-8-5 0,11 6 0,0-1 0,0 0 0,0 0 0,0 0 0,0 0 0,0 0 0,1 0 0,-1-1 0,1 1 0,0 0 0,-1-1 0,1 1 0,0-1 0,1 0 0,-1 1 0,0-1 0,1 0 0,-1-4 0,48 48 0,-44-37 0,0-1 0,0 0 0,0 1 0,-1 0 0,0-1 0,0 1 0,0 0 0,0 0 0,0 0 0,-1 1 0,1-1 0,0 6 0,-2-7 0,0-1 0,1 0 0,-1 0 0,0 1 0,-1-1 0,1 0 0,0 0 0,-1 1 0,1-1 0,-1 0 0,0 0 0,0 0 0,1 0 0,-1 0 0,-1 0 0,1 0 0,0 0 0,0 0 0,-1 0 0,1-1 0,-1 1 0,0 0 0,1-1 0,-1 0 0,-2 2 0,4-2 0,-1-1 0,1 0 0,0 0 0,0 0 0,0 0 0,0 1 0,0-1 0,0 0 0,0 0 0,0 0 0,0 0 0,-1 1 0,1-1 0,0 0 0,0 0 0,0 0 0,0 0 0,0 0 0,-1 0 0,1 0 0,0 1 0,0-1 0,0 0 0,0 0 0,-1 0 0,1 0 0,0 0 0,0 0 0,0 0 0,-1 0 0,1 0 0,0 0 0,0 0 0,0 0 0,-1 0 0,1 0 0,0 0 0,0 0 0,0 0 0,0-1 0,-1 1 0,1 0 0,0 0 0,0 0 0,0 0 0,0 0 0,-1 0 0,1 0 0,0-1 0,0 1 0,0 0 0,0 0 0,0 0 0,0 0 0,-1 0 0,1-1 0,6-13 0,13-14 0,-13 21 0,-1 0 0,0 0 0,0-1 0,-1 1 0,0-1 0,0 0 0,-1 0 0,4-16 0,-6 23 0,-1-1 0,1 0 0,-1 0 0,0 0 0,0 0 0,0 0 0,0 0 0,0 0 0,0 1 0,0-1 0,-1 0 0,1 0 0,-1 0 0,1 0 0,-1 1 0,0-1 0,0 0 0,1 0 0,-1 1 0,0-1 0,-1 1 0,1-1 0,0 1 0,0-1 0,-1 1 0,1 0 0,-1 0 0,1 0 0,-1-1 0,1 1 0,-1 1 0,0-1 0,0 0 0,1 0 0,-1 1 0,0-1 0,0 1 0,0-1 0,0 1 0,1 0 0,-1 0 0,0 0 0,0 0 0,-3 0 0,-2-1-91,0 1 0,-1 0 0,1 0 0,-1 0 0,1 1 0,0 0 0,-1 0 0,1 1 0,0 0 0,0 0 0,0 1 0,0 0 0,0 0 0,-6 5 0,3-1-6735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46:40.621"/>
    </inkml:context>
    <inkml:brush xml:id="br0">
      <inkml:brushProperty name="width" value="0.05" units="cm"/>
      <inkml:brushProperty name="height" value="0.05" units="cm"/>
      <inkml:brushProperty name="color" value="#FFFFFF"/>
    </inkml:brush>
  </inkml:definitions>
  <inkml:trace contextRef="#ctx0" brushRef="#br0">90 0 24575,'0'4'0,"0"3"0,0 5 0,-3-1 0,-2 2 0,1 2 0,-3-2 0,1 0 0,-3-2 0,1 0 0,-2-1 0,1 0 0,2 2 0,2 2 0,2 2 0,-2-2 0,1 1 0,0-4-8191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5:45:52.497"/>
    </inkml:context>
    <inkml:brush xml:id="br0">
      <inkml:brushProperty name="width" value="0.2" units="cm"/>
      <inkml:brushProperty name="height" value="0.2" units="cm"/>
      <inkml:brushProperty name="ignorePressure" value="1"/>
    </inkml:brush>
  </inkml:definitions>
  <inkml:trace contextRef="#ctx0" brushRef="#br0">1 1,'847'0,"-809"0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7:47:32.944"/>
    </inkml:context>
    <inkml:brush xml:id="br0">
      <inkml:brushProperty name="width" value="0.1" units="cm"/>
      <inkml:brushProperty name="height" value="0.1" units="cm"/>
      <inkml:brushProperty name="ignorePressure" value="1"/>
    </inkml:brush>
  </inkml:definitions>
  <inkml:trace contextRef="#ctx0" brushRef="#br0">54 54,'668'668,"-1390"-1390,725 725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7:48:35.094"/>
    </inkml:context>
    <inkml:brush xml:id="br0">
      <inkml:brushProperty name="width" value="0.1" units="cm"/>
      <inkml:brushProperty name="height" value="0.1" units="cm"/>
      <inkml:brushProperty name="ignorePressure" value="1"/>
    </inkml:brush>
  </inkml:definitions>
  <inkml:trace contextRef="#ctx0" brushRef="#br0">634 0,'-626'626,"618"-618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7:47:10.694"/>
    </inkml:context>
    <inkml:brush xml:id="br0">
      <inkml:brushProperty name="width" value="0.1" units="cm"/>
      <inkml:brushProperty name="height" value="0.1" units="cm"/>
      <inkml:brushProperty name="ignorePressure" value="1"/>
    </inkml:brush>
  </inkml:definitions>
  <inkml:trace contextRef="#ctx0" brushRef="#br0">0 1,'581'581,"-1086"-1087,695 697,-182-183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7:47:11.468"/>
    </inkml:context>
    <inkml:brush xml:id="br0">
      <inkml:brushProperty name="width" value="0.1" units="cm"/>
      <inkml:brushProperty name="height" value="0.1" units="cm"/>
      <inkml:brushProperty name="ignorePressure" value="1"/>
    </inkml:brush>
  </inkml:definitions>
  <inkml:trace contextRef="#ctx0" brushRef="#br0">132 132,'-2'-1,"-1"-3,-3-2,-2-1,0-2,-2 0,1-1,-1 0,0 0,0 0,0 1,1-1,-1 0,1 1,-1-1,2 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48:47.446"/>
    </inkml:context>
    <inkml:brush xml:id="br0">
      <inkml:brushProperty name="width" value="0.1" units="cm"/>
      <inkml:brushProperty name="height" value="0.1" units="cm"/>
    </inkml:brush>
  </inkml:definitions>
  <inkml:trace contextRef="#ctx0" brushRef="#br0">309 76 24575,'-11'0'0,"-1"2"0,1 0 0,0 0 0,-1 1 0,-16 7 0,16-6 0,0 0 0,1-1 0,-1 0 0,0-1 0,-15 2 0,24-4 0,1 0 0,0 0 0,-1 0 0,1 0 0,0 0 0,-1-1 0,1 1 0,-1-1 0,1 0 0,0 1 0,0-1 0,0 0 0,-4-2 0,5 2 0,1 1 0,0 0 0,0 0 0,0-1 0,-1 1 0,1 0 0,0-1 0,0 1 0,0 0 0,0 0 0,0-1 0,0 1 0,0 0 0,0-1 0,0 1 0,0 0 0,0-1 0,0 1 0,0 0 0,0-1 0,0 1 0,0 0 0,0-1 0,0 1 0,0 0 0,0 0 0,0-1 0,1 1 0,-1 0 0,0-1 0,0 1 0,0 0 0,1-1 0,18-12 0,-14 10 0,0 0 0,-1-1 0,1 1 0,0-1 0,-1 0 0,0 0 0,0-1 0,7-9 0,-11 13 0,1 0 0,0 0 0,-1 0 0,1 0 0,-1 0 0,0 0 0,1 0 0,-1 0 0,0 0 0,1 0 0,-1 0 0,0 0 0,0 0 0,0-1 0,0 1 0,0 0 0,0 0 0,0 0 0,-1 0 0,0-2 0,0 2 0,0-1 0,0 1 0,0 0 0,0 0 0,0 0 0,0 0 0,-1 0 0,1 1 0,0-1 0,-1 0 0,1 0 0,-1 1 0,1-1 0,-1 1 0,1 0 0,-1-1 0,1 1 0,-1 0 0,1 0 0,-3 0 0,-9 1 0,0 0 0,0 1 0,0 1 0,1 0 0,-1 1 0,1 0 0,0 1 0,-19 10 0,31-15 0,-1 0 0,1 0 0,0 1 0,-1-1 0,1 0 0,-1 0 0,1 0 0,-1 0 0,1 1 0,0-1 0,-1 0 0,1 1 0,0-1 0,-1 0 0,1 0 0,0 1 0,-1-1 0,1 1 0,0-1 0,0 0 0,-1 1 0,1-1 0,0 1 0,0-1 0,0 0 0,-1 1 0,1-1 0,0 1 0,0-1 0,0 1 0,0-1 0,0 1 0,0-1 0,0 1 0,0-1 0,0 1 0,1 0 0,15 10 0,26 1 0,-32-10 0,1 1 0,-1 0 0,-1 1 0,1 1 0,-1-1 0,1 1 0,-1 1 0,-1 0 0,1 0 0,13 13 0,-8-8 0,32 19 0,-36-25 0,-1 0 0,0 0 0,-1 1 0,15 13 0,0 4 0,1 0 0,0-2 0,2-1 0,36 22 0,-55-38 0,0 1 0,-1 0 0,0 0 0,0 1 0,-1-1 0,10 14 0,-13-17 0,-1-1 0,0 1 0,1-1 0,-1 1 0,0 0 0,0 0 0,0-1 0,0 1 0,-1 0 0,1 0 0,0 0 0,-1 0 0,0 0 0,1 0 0,-1 0 0,0 0 0,0 0 0,0 0 0,0 0 0,0 0 0,-1 0 0,1 0 0,0 0 0,-1 0 0,0 0 0,1 0 0,-1 0 0,0 0 0,0-1 0,0 1 0,0 0 0,-2 1 0,2-2 0,0 0 0,1-1 0,-1 1 0,0-1 0,0 1 0,0-1 0,0 1 0,0-1 0,0 0 0,0 1 0,0-1 0,0 0 0,0 0 0,0 0 0,0 1 0,-1-1 0,1-1 0,0 1 0,0 0 0,0 0 0,0 0 0,0 0 0,0-1 0,0 1 0,0 0 0,0-1 0,0 1 0,0-1 0,0 1 0,1-1 0,-1 0 0,0 1 0,0-1 0,0 0 0,1 0 0,-1 1 0,0-1 0,1 0 0,-1 0 0,1 0 0,-2-1 0,-27-49 0,21 36 0,3 10 0,0 1 0,0 0 0,-1 0 0,0 0 0,1 1 0,-1 0 0,-1 0 0,1 0 0,0 1 0,-1 0 0,1 0 0,-1 1 0,1-1 0,-12 1 0,18 1 0,-1 0 0,1 0 0,0 0 0,0 0 0,0 0 0,0 0 0,0 0 0,0 0 0,-1 0 0,1 0 0,0 0 0,0 0 0,0 0 0,0 0 0,0 0 0,0 0 0,0 0 0,-1 0 0,1 0 0,0 0 0,0 0 0,0 0 0,0 0 0,0 0 0,0 1 0,0-1 0,0 0 0,0 0 0,0 0 0,0 0 0,-1 0 0,1 0 0,0 0 0,0 0 0,0 1 0,0-1 0,0 0 0,0 0 0,0 0 0,0 0 0,0 0 0,0 0 0,0 1 0,0-1 0,0 0 0,0 0 0,0 0 0,0 0 0,0 0 0,0 0 0,0 0 0,0 1 0,1-1 0,-1 0 0,0 0 0,0 0 0,0 0 0,0 0 0,0 0 0,0 0 0,0 0 0,9 12 0,11 10 0,19 24 0,-31-36 0,-1 0 0,2 0 0,-1-1 0,19 15 0,-25-28 0,1 0 0,-1-1 0,0 1 0,0 0 0,-1-1 0,1 1 0,-1-1 0,1-7 0,-1 8 0,7-28 0,-1-1 0,-2-1 0,-1 1 0,-2-1 0,-1 1 0,-4-38 0,3 68-32,-1 0-1,1 0 1,-1 1-1,0-1 1,1 0-1,-1 1 1,0-1-1,0 0 1,-1 1-1,1-1 1,-1 1-1,1 0 1,-1 0-1,0-1 1,0 1-1,0 0 1,0 0-1,0 1 1,0-1-1,0 0 1,-1 1-1,1-1 1,0 1-1,-1 0 1,0 0-1,1 0 1,-1 0-1,0 0 1,1 0-1,-1 1 1,0 0-1,0-1 1,1 1-1,-1 0 1,0 0-1,0 0 1,0 1-1,1-1 0,-1 1 1,0 0-1,-4 1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7:48:58.637"/>
    </inkml:context>
    <inkml:brush xml:id="br0">
      <inkml:brushProperty name="width" value="0.1" units="cm"/>
      <inkml:brushProperty name="height" value="0.1" units="cm"/>
      <inkml:brushProperty name="ignorePressure" value="1"/>
    </inkml:brush>
  </inkml:definitions>
  <inkml:trace contextRef="#ctx0" brushRef="#br0">563 1,'-562'562,"859"-859,-289 289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7:49:24.388"/>
    </inkml:context>
    <inkml:brush xml:id="br0">
      <inkml:brushProperty name="width" value="0.1" units="cm"/>
      <inkml:brushProperty name="height" value="0.1" units="cm"/>
      <inkml:brushProperty name="ignorePressure" value="1"/>
    </inkml:brush>
  </inkml:definitions>
  <inkml:trace contextRef="#ctx0" brushRef="#br0">1 0,'0'1445,"0"-1431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0:00.454"/>
    </inkml:context>
    <inkml:brush xml:id="br0">
      <inkml:brushProperty name="width" value="0.1" units="cm"/>
      <inkml:brushProperty name="height" value="0.1" units="cm"/>
    </inkml:brush>
  </inkml:definitions>
  <inkml:trace contextRef="#ctx0" brushRef="#br0">101 164 24575,'0'-7'0,"-1"1"0,0 0 0,0 0 0,-1 0 0,0 0 0,0 0 0,0 0 0,-1 1 0,0-1 0,0 1 0,-5-8 0,-49-55 0,41 51 0,31 28 0,-7-6 0,-1 0 0,-1 0 0,1 1 0,9 10 0,-15-14 0,1 0 0,0 0 0,-1 0 0,1 1 0,-1-1 0,0 1 0,0-1 0,0 1 0,0-1 0,0 1 0,0 0 0,-1-1 0,0 1 0,1 0 0,-1-1 0,0 1 0,0 0 0,0 0 0,-1-1 0,1 1 0,-1 3 0,0-5 0,1 1 0,0-1 0,-1 1 0,1-1 0,0 1 0,0-1 0,0 1 0,0-1 0,0 1 0,0-1 0,0 1 0,1-1 0,-1 1 0,1-1 0,-1 1 0,1-1 0,-1 0 0,1 1 0,0-1 0,0 0 0,0 1 0,-1-1 0,1 0 0,0 0 0,1 0 0,-1 0 0,0 0 0,0 0 0,0 0 0,1 0 0,-1 0 0,0-1 0,1 1 0,1 0 0,7 3 0,1 0 0,-1-1 0,1-1 0,12 2 0,17 5 0,-31-6 0,-1 1 0,0 1 0,0 0 0,0 0 0,0 0 0,-1 1 0,0 0 0,7 7 0,48 62 0,-42-50 0,-11-12 0,0 1 0,-1 0 0,0 0 0,7 20 0,12 23 0,-22-49 0,0 0 0,1 0 0,0 0 0,1-1 0,0 0 0,0 0 0,0-1 0,1 0 0,0 0 0,17 9 0,0-3 0,0 0 0,42 11 0,-65-23 0,-1 0 0,0 0 0,1 1 0,-1-1 0,1 1 0,-1-1 0,0 1 0,0 0 0,1-1 0,-1 1 0,0 0 0,0 0 0,0 0 0,0 0 0,0 0 0,0 0 0,0 0 0,0 0 0,0 1 0,0-1 0,-1 0 0,2 2 0,-2-2 0,0 1 0,0-1 0,-1 0 0,1 0 0,0 1 0,0-1 0,-1 0 0,1 0 0,-1 1 0,1-1 0,-1 0 0,1 0 0,-1 0 0,0 0 0,1 0 0,-1 0 0,0 0 0,0 0 0,-1 1 0,-5 4 0,0 0 0,0 0 0,-1-1 0,0-1 0,-11 6 0,8-3 0,1 0 0,0 1 0,0 0 0,1 0 0,0 1 0,0 0 0,1 1 0,0 0 0,-7 11 0,-17 21 0,-71 80 0,-78 62 0,103-109 0,78-74 0,-1 0 0,0 0 0,0 0 0,0 0 0,0 0 0,0 0 0,0 0 0,0 0 0,0-1 0,0 1 0,-1 0 0,1-1 0,0 1 0,-1-1 0,1 1 0,0-1 0,-1 1 0,1-1 0,0 0 0,-1 0 0,1 0 0,0 0 0,-3 0 0,3-1 0,0 0 0,0 1 0,0-1 0,0 0 0,0 0 0,0 0 0,0 0 0,0 0 0,0-1 0,1 1 0,-1 0 0,0 0 0,1 0 0,-1-1 0,1 1 0,-1 0 0,1-1 0,0 1 0,0-2 0,-2-12 0,0 0 0,2 0 0,0-19 0,1 24 0,-1-22 0,7-99 0,-6 119 0,1 1 0,0 0 0,1 0 0,0 1 0,1-1 0,0 1 0,1-1 0,0 1 0,8-11 0,-7 14 0,1-1 0,0 2 0,1-1 0,-1 1 0,1 0 0,1 1 0,-1-1 0,1 2 0,0-1 0,0 1 0,0 1 0,13-4 0,21-10 0,2-6 0,-37 18 0,0 1 0,1-1 0,-1 2 0,1-1 0,-1 1 0,1 0 0,0 1 0,0 0 0,0 0 0,17 0 0,-19 2 0,-1 0 0,1 0 0,-1 0 0,0 0 0,0 1 0,0 0 0,7 2 0,-13-3 0,0 1 0,1-1 0,-1 0 0,1 0 0,-1 0 0,0 1 0,1-1 0,-1 0 0,0 0 0,1 1 0,-1-1 0,0 0 0,0 1 0,1-1 0,-1 0 0,0 1 0,0-1 0,1 1 0,-1-1 0,0 0 0,0 1 0,0-1 0,0 1 0,0-1 0,0 0 0,1 1 0,-1-1 0,0 1 0,0-1 0,0 1 0,-1-1 0,1 1 0,-17 22 0,-79 74 0,-26 22 0,91-94 0,-25 23 0,26-2 0,33-116 0,11 11 0,6-34 0,-18 82-1365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0:03.772"/>
    </inkml:context>
    <inkml:brush xml:id="br0">
      <inkml:brushProperty name="width" value="0.1" units="cm"/>
      <inkml:brushProperty name="height" value="0.1" units="cm"/>
    </inkml:brush>
  </inkml:definitions>
  <inkml:trace contextRef="#ctx0" brushRef="#br0">317 0 24575,'0'21'0,"0"0"0,-2-1 0,0 1 0,-2 0 0,0-1 0,-1 0 0,-1 0 0,-9 20 0,10-34 0,1 0 0,-1 0 0,0 0 0,-1-1 0,1 0 0,-1 0 0,0 0 0,0-1 0,-1 1 0,1-2 0,-9 5 0,7-4 0,0 0 0,0 1 0,1 0 0,0 0 0,0 1 0,0 0 0,-9 9 0,9-6 0,0-2 0,-1 1 0,0-1 0,-1 0 0,1-1 0,-1 0 0,-1-1 0,1 1 0,-13 4 0,21-10 0,0 1 0,0-1 0,0 1 0,0-1 0,0 0 0,0 1 0,0-1 0,0 0 0,0 0 0,0 1 0,0-1 0,0 0 0,0 0 0,0 0 0,0 0 0,0 0 0,0-1 0,0 1 0,0 0 0,0 0 0,0-1 0,0 1 0,0 0 0,0-1 0,1 1 0,-1-1 0,0 0 0,0 1 0,0-1 0,0 1 0,1-1 0,-1 0 0,0 0 0,1 1 0,-1-1 0,0 0 0,1 0 0,-1 0 0,1 0 0,0 0 0,-1 0 0,1 0 0,0 0 0,-1 0 0,1 0 0,0 0 0,0 0 0,0 0 0,0 0 0,0 0 0,0 0 0,0 0 0,0-1 0,1-3 0,0 1 0,0 0 0,0 0 0,0-1 0,1 1 0,-1 0 0,1 0 0,0 0 0,0 1 0,1-1 0,4-5 0,156-153 0,-142 132 0,-20 29 0,-1 0 0,1 0 0,0 0 0,-1 0 0,1 0 0,-1-1 0,1 1 0,-1 0 0,0 0 0,1-1 0,-1 1 0,0 0 0,0 0 0,0-1 0,0 1 0,0 0 0,0 0 0,0-1 0,-1 1 0,1 0 0,0 0 0,-1-1 0,1 1 0,-2-2 0,2 3 0,-1-1 0,0 1 0,1 0 0,-1 0 0,0 0 0,0 0 0,1 0 0,-1 0 0,0 0 0,1 1 0,-1-1 0,0 0 0,1 0 0,-1 0 0,1 1 0,-1-1 0,0 0 0,1 1 0,-1-1 0,1 0 0,-1 1 0,1-1 0,-1 1 0,1-1 0,-1 1 0,1-1 0,-1 1 0,1-1 0,0 1 0,-1 1 0,-19 23 0,15-18 0,-80 103 0,83-108 11,0 1 0,-1-1 1,1 0-1,-1 0 0,0 0 0,0 0 0,0 0 0,0-1 0,0 1 0,0-1 1,-4 1-1,-25 16-1510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1:11.858"/>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5:45:53.929"/>
    </inkml:context>
    <inkml:brush xml:id="br0">
      <inkml:brushProperty name="width" value="0.2" units="cm"/>
      <inkml:brushProperty name="height" value="0.2" units="cm"/>
      <inkml:brushProperty name="ignorePressure" value="1"/>
    </inkml:brush>
  </inkml:definitions>
  <inkml:trace contextRef="#ctx0" brushRef="#br0">1 1,'1071'0,"-1033"0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1:13.544"/>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1:15.480"/>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1:16.808"/>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1:18.300"/>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1:19.524"/>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1:26.688"/>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1:28.010"/>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1:29.750"/>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1:55.913"/>
    </inkml:context>
    <inkml:brush xml:id="br0">
      <inkml:brushProperty name="width" value="0.1" units="cm"/>
      <inkml:brushProperty name="height" value="0.1" units="cm"/>
    </inkml:brush>
  </inkml:definitions>
  <inkml:trace contextRef="#ctx0" brushRef="#br0">0 1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1:58.431"/>
    </inkml:context>
    <inkml:brush xml:id="br0">
      <inkml:brushProperty name="width" value="0.1" units="cm"/>
      <inkml:brushProperty name="height" value="0.1" units="cm"/>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1T15:45:59.307"/>
    </inkml:context>
    <inkml:brush xml:id="br0">
      <inkml:brushProperty name="width" value="0.2" units="cm"/>
      <inkml:brushProperty name="height" value="0.2" units="cm"/>
      <inkml:brushProperty name="ignorePressure" value="1"/>
    </inkml:brush>
  </inkml:definitions>
  <inkml:trace contextRef="#ctx0" brushRef="#br0">0 1,'8327'0,"-8300"0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2:00.491"/>
    </inkml:context>
    <inkml:brush xml:id="br0">
      <inkml:brushProperty name="width" value="0.1" units="cm"/>
      <inkml:brushProperty name="height" value="0.1" units="cm"/>
    </inkml:brush>
  </inkml:definitions>
  <inkml:trace contextRef="#ctx0" brushRef="#br0">0 0 24575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2:02.055"/>
    </inkml:context>
    <inkml:brush xml:id="br0">
      <inkml:brushProperty name="width" value="0.1" units="cm"/>
      <inkml:brushProperty name="height" value="0.1" units="cm"/>
    </inkml:brush>
  </inkml:definitions>
  <inkml:trace contextRef="#ctx0" brushRef="#br0">0 1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7:52:02.888"/>
    </inkml:context>
    <inkml:brush xml:id="br0">
      <inkml:brushProperty name="width" value="0.1" units="cm"/>
      <inkml:brushProperty name="height" value="0.1" units="cm"/>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5:47:34.386"/>
    </inkml:context>
    <inkml:brush xml:id="br0">
      <inkml:brushProperty name="width" value="0.2" units="cm"/>
      <inkml:brushProperty name="height" value="0.2" units="cm"/>
      <inkml:brushProperty name="color" value="#FF4E00"/>
      <inkml:brushProperty name="inkEffects" value="rainbow"/>
      <inkml:brushProperty name="anchorX" value="-12600.21484"/>
      <inkml:brushProperty name="anchorY" value="-6324.21777"/>
      <inkml:brushProperty name="scaleFactor" value="0.5"/>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5:48:08.118"/>
    </inkml:context>
    <inkml:brush xml:id="br0">
      <inkml:brushProperty name="width" value="0.2" units="cm"/>
      <inkml:brushProperty name="height" value="0.2" units="cm"/>
    </inkml:brush>
  </inkml:definitions>
  <inkml:trace contextRef="#ctx0" brushRef="#br0">370 163 24575,'-9'-1'0,"1"0"0,-1 0 0,0-1 0,0-1 0,1 1 0,0-1 0,-14-7 0,-59-36 0,58 33 0,-1-2-120,10 6-18,0 0 0,0 1-1,-1 1 1,0 0 0,-1 0-1,0 2 1,0 0-1,-24-4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5:48:10.897"/>
    </inkml:context>
    <inkml:brush xml:id="br0">
      <inkml:brushProperty name="width" value="0.2" units="cm"/>
      <inkml:brushProperty name="height" value="0.2" units="cm"/>
    </inkml:brush>
  </inkml:definitions>
  <inkml:trace contextRef="#ctx0" brushRef="#br0">308 0 24575,'-6'2'0,"0"1"0,0-1 0,1 1 0,-1 0 0,1 1 0,-1-1 0,1 1 0,0 0 0,-7 8 0,-2 0 0,-131 120 0,138-127-124,1 0 0,0-1 0,-1 1 0,0-1 0,0-1 0,-1 1-1,1-1 1,-1-1 0,1 1 0,-10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15:48:13.824"/>
    </inkml:context>
    <inkml:brush xml:id="br0">
      <inkml:brushProperty name="width" value="0.2" units="cm"/>
      <inkml:brushProperty name="height" value="0.2" units="cm"/>
    </inkml:brush>
  </inkml:definitions>
  <inkml:trace contextRef="#ctx0" brushRef="#br0">9 1 24575,'0'513'0,"0"-505"-273,-1-1 0,0 1 0,0 0 0,-4 14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B4D26-8DB0-4FAF-963E-398B27DE83A0}" type="datetimeFigureOut">
              <a:rPr lang="en-US" smtClean="0"/>
              <a:t>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4EB4B-E336-4247-9622-CB2155E91C5B}" type="slidenum">
              <a:rPr lang="en-US" smtClean="0"/>
              <a:t>‹#›</a:t>
            </a:fld>
            <a:endParaRPr lang="en-US"/>
          </a:p>
        </p:txBody>
      </p:sp>
    </p:spTree>
    <p:extLst>
      <p:ext uri="{BB962C8B-B14F-4D97-AF65-F5344CB8AC3E}">
        <p14:creationId xmlns:p14="http://schemas.microsoft.com/office/powerpoint/2010/main" val="190806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AF76A-9415-474B-B341-1FE589DFE97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4EE7-301D-4118-AD72-4109BDAD9246}" type="slidenum">
              <a:rPr lang="en-US" smtClean="0"/>
              <a:t>‹#›</a:t>
            </a:fld>
            <a:endParaRPr lang="en-US"/>
          </a:p>
        </p:txBody>
      </p:sp>
    </p:spTree>
    <p:extLst>
      <p:ext uri="{BB962C8B-B14F-4D97-AF65-F5344CB8AC3E}">
        <p14:creationId xmlns:p14="http://schemas.microsoft.com/office/powerpoint/2010/main" val="81040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AF76A-9415-474B-B341-1FE589DFE97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4EE7-301D-4118-AD72-4109BDAD9246}" type="slidenum">
              <a:rPr lang="en-US" smtClean="0"/>
              <a:t>‹#›</a:t>
            </a:fld>
            <a:endParaRPr lang="en-US"/>
          </a:p>
        </p:txBody>
      </p:sp>
    </p:spTree>
    <p:extLst>
      <p:ext uri="{BB962C8B-B14F-4D97-AF65-F5344CB8AC3E}">
        <p14:creationId xmlns:p14="http://schemas.microsoft.com/office/powerpoint/2010/main" val="172878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AF76A-9415-474B-B341-1FE589DFE97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4EE7-301D-4118-AD72-4109BDAD924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0806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AF76A-9415-474B-B341-1FE589DFE97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4EE7-301D-4118-AD72-4109BDAD9246}" type="slidenum">
              <a:rPr lang="en-US" smtClean="0"/>
              <a:t>‹#›</a:t>
            </a:fld>
            <a:endParaRPr lang="en-US"/>
          </a:p>
        </p:txBody>
      </p:sp>
    </p:spTree>
    <p:extLst>
      <p:ext uri="{BB962C8B-B14F-4D97-AF65-F5344CB8AC3E}">
        <p14:creationId xmlns:p14="http://schemas.microsoft.com/office/powerpoint/2010/main" val="3976016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AF76A-9415-474B-B341-1FE589DFE97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4EE7-301D-4118-AD72-4109BDAD924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631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AF76A-9415-474B-B341-1FE589DFE97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4EE7-301D-4118-AD72-4109BDAD9246}" type="slidenum">
              <a:rPr lang="en-US" smtClean="0"/>
              <a:t>‹#›</a:t>
            </a:fld>
            <a:endParaRPr lang="en-US"/>
          </a:p>
        </p:txBody>
      </p:sp>
    </p:spTree>
    <p:extLst>
      <p:ext uri="{BB962C8B-B14F-4D97-AF65-F5344CB8AC3E}">
        <p14:creationId xmlns:p14="http://schemas.microsoft.com/office/powerpoint/2010/main" val="2129643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AF76A-9415-474B-B341-1FE589DFE97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4EE7-301D-4118-AD72-4109BDAD9246}" type="slidenum">
              <a:rPr lang="en-US" smtClean="0"/>
              <a:t>‹#›</a:t>
            </a:fld>
            <a:endParaRPr lang="en-US"/>
          </a:p>
        </p:txBody>
      </p:sp>
    </p:spTree>
    <p:extLst>
      <p:ext uri="{BB962C8B-B14F-4D97-AF65-F5344CB8AC3E}">
        <p14:creationId xmlns:p14="http://schemas.microsoft.com/office/powerpoint/2010/main" val="2760185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AF76A-9415-474B-B341-1FE589DFE97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4EE7-301D-4118-AD72-4109BDAD9246}" type="slidenum">
              <a:rPr lang="en-US" smtClean="0"/>
              <a:t>‹#›</a:t>
            </a:fld>
            <a:endParaRPr lang="en-US"/>
          </a:p>
        </p:txBody>
      </p:sp>
    </p:spTree>
    <p:extLst>
      <p:ext uri="{BB962C8B-B14F-4D97-AF65-F5344CB8AC3E}">
        <p14:creationId xmlns:p14="http://schemas.microsoft.com/office/powerpoint/2010/main" val="132116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AF76A-9415-474B-B341-1FE589DFE97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4EE7-301D-4118-AD72-4109BDAD9246}" type="slidenum">
              <a:rPr lang="en-US" smtClean="0"/>
              <a:t>‹#›</a:t>
            </a:fld>
            <a:endParaRPr lang="en-US"/>
          </a:p>
        </p:txBody>
      </p:sp>
    </p:spTree>
    <p:extLst>
      <p:ext uri="{BB962C8B-B14F-4D97-AF65-F5344CB8AC3E}">
        <p14:creationId xmlns:p14="http://schemas.microsoft.com/office/powerpoint/2010/main" val="172732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AF76A-9415-474B-B341-1FE589DFE97D}"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4EE7-301D-4118-AD72-4109BDAD9246}" type="slidenum">
              <a:rPr lang="en-US" smtClean="0"/>
              <a:t>‹#›</a:t>
            </a:fld>
            <a:endParaRPr lang="en-US"/>
          </a:p>
        </p:txBody>
      </p:sp>
    </p:spTree>
    <p:extLst>
      <p:ext uri="{BB962C8B-B14F-4D97-AF65-F5344CB8AC3E}">
        <p14:creationId xmlns:p14="http://schemas.microsoft.com/office/powerpoint/2010/main" val="224187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AF76A-9415-474B-B341-1FE589DFE97D}"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E4EE7-301D-4118-AD72-4109BDAD9246}" type="slidenum">
              <a:rPr lang="en-US" smtClean="0"/>
              <a:t>‹#›</a:t>
            </a:fld>
            <a:endParaRPr lang="en-US"/>
          </a:p>
        </p:txBody>
      </p:sp>
    </p:spTree>
    <p:extLst>
      <p:ext uri="{BB962C8B-B14F-4D97-AF65-F5344CB8AC3E}">
        <p14:creationId xmlns:p14="http://schemas.microsoft.com/office/powerpoint/2010/main" val="118699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AF76A-9415-474B-B341-1FE589DFE97D}" type="datetimeFigureOut">
              <a:rPr lang="en-US" smtClean="0"/>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E4EE7-301D-4118-AD72-4109BDAD9246}" type="slidenum">
              <a:rPr lang="en-US" smtClean="0"/>
              <a:t>‹#›</a:t>
            </a:fld>
            <a:endParaRPr lang="en-US"/>
          </a:p>
        </p:txBody>
      </p:sp>
    </p:spTree>
    <p:extLst>
      <p:ext uri="{BB962C8B-B14F-4D97-AF65-F5344CB8AC3E}">
        <p14:creationId xmlns:p14="http://schemas.microsoft.com/office/powerpoint/2010/main" val="337265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AF76A-9415-474B-B341-1FE589DFE97D}" type="datetimeFigureOut">
              <a:rPr lang="en-US" smtClean="0"/>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E4EE7-301D-4118-AD72-4109BDAD9246}" type="slidenum">
              <a:rPr lang="en-US" smtClean="0"/>
              <a:t>‹#›</a:t>
            </a:fld>
            <a:endParaRPr lang="en-US"/>
          </a:p>
        </p:txBody>
      </p:sp>
    </p:spTree>
    <p:extLst>
      <p:ext uri="{BB962C8B-B14F-4D97-AF65-F5344CB8AC3E}">
        <p14:creationId xmlns:p14="http://schemas.microsoft.com/office/powerpoint/2010/main" val="67921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AF76A-9415-474B-B341-1FE589DFE97D}" type="datetimeFigureOut">
              <a:rPr lang="en-US" smtClean="0"/>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E4EE7-301D-4118-AD72-4109BDAD9246}" type="slidenum">
              <a:rPr lang="en-US" smtClean="0"/>
              <a:t>‹#›</a:t>
            </a:fld>
            <a:endParaRPr lang="en-US"/>
          </a:p>
        </p:txBody>
      </p:sp>
    </p:spTree>
    <p:extLst>
      <p:ext uri="{BB962C8B-B14F-4D97-AF65-F5344CB8AC3E}">
        <p14:creationId xmlns:p14="http://schemas.microsoft.com/office/powerpoint/2010/main" val="413100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AF76A-9415-474B-B341-1FE589DFE97D}"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E4EE7-301D-4118-AD72-4109BDAD9246}" type="slidenum">
              <a:rPr lang="en-US" smtClean="0"/>
              <a:t>‹#›</a:t>
            </a:fld>
            <a:endParaRPr lang="en-US"/>
          </a:p>
        </p:txBody>
      </p:sp>
    </p:spTree>
    <p:extLst>
      <p:ext uri="{BB962C8B-B14F-4D97-AF65-F5344CB8AC3E}">
        <p14:creationId xmlns:p14="http://schemas.microsoft.com/office/powerpoint/2010/main" val="4547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AF76A-9415-474B-B341-1FE589DFE97D}"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E4EE7-301D-4118-AD72-4109BDAD9246}" type="slidenum">
              <a:rPr lang="en-US" smtClean="0"/>
              <a:t>‹#›</a:t>
            </a:fld>
            <a:endParaRPr lang="en-US"/>
          </a:p>
        </p:txBody>
      </p:sp>
    </p:spTree>
    <p:extLst>
      <p:ext uri="{BB962C8B-B14F-4D97-AF65-F5344CB8AC3E}">
        <p14:creationId xmlns:p14="http://schemas.microsoft.com/office/powerpoint/2010/main" val="26744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1AF76A-9415-474B-B341-1FE589DFE97D}" type="datetimeFigureOut">
              <a:rPr lang="en-US" smtClean="0"/>
              <a:t>1/8/2023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FE4EE7-301D-4118-AD72-4109BDAD9246}" type="slidenum">
              <a:rPr lang="en-US" smtClean="0"/>
              <a:t>‹#›</a:t>
            </a:fld>
            <a:endParaRPr lang="en-US"/>
          </a:p>
        </p:txBody>
      </p:sp>
    </p:spTree>
    <p:extLst>
      <p:ext uri="{BB962C8B-B14F-4D97-AF65-F5344CB8AC3E}">
        <p14:creationId xmlns:p14="http://schemas.microsoft.com/office/powerpoint/2010/main" val="425343567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6.png"/><Relationship Id="rId42" Type="http://schemas.openxmlformats.org/officeDocument/2006/relationships/customXml" Target="../ink/ink21.xml"/><Relationship Id="rId47" Type="http://schemas.openxmlformats.org/officeDocument/2006/relationships/image" Target="../media/image29.png"/><Relationship Id="rId63" Type="http://schemas.openxmlformats.org/officeDocument/2006/relationships/image" Target="../media/image37.png"/><Relationship Id="rId68" Type="http://schemas.openxmlformats.org/officeDocument/2006/relationships/customXml" Target="../ink/ink34.xml"/><Relationship Id="rId84" Type="http://schemas.openxmlformats.org/officeDocument/2006/relationships/customXml" Target="../ink/ink44.xml"/><Relationship Id="rId89" Type="http://schemas.openxmlformats.org/officeDocument/2006/relationships/image" Target="../media/image46.png"/><Relationship Id="rId16" Type="http://schemas.openxmlformats.org/officeDocument/2006/relationships/customXml" Target="../ink/ink8.xml"/><Relationship Id="rId11" Type="http://schemas.openxmlformats.org/officeDocument/2006/relationships/image" Target="../media/image11.png"/><Relationship Id="rId32" Type="http://schemas.openxmlformats.org/officeDocument/2006/relationships/customXml" Target="../ink/ink16.xml"/><Relationship Id="rId37" Type="http://schemas.openxmlformats.org/officeDocument/2006/relationships/image" Target="../media/image24.png"/><Relationship Id="rId53" Type="http://schemas.openxmlformats.org/officeDocument/2006/relationships/image" Target="../media/image32.png"/><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image" Target="../media/image45.png"/><Relationship Id="rId5" Type="http://schemas.openxmlformats.org/officeDocument/2006/relationships/image" Target="../media/image8.png"/><Relationship Id="rId90" Type="http://schemas.openxmlformats.org/officeDocument/2006/relationships/customXml" Target="../ink/ink49.xml"/><Relationship Id="rId22" Type="http://schemas.openxmlformats.org/officeDocument/2006/relationships/customXml" Target="../ink/ink11.xml"/><Relationship Id="rId27" Type="http://schemas.openxmlformats.org/officeDocument/2006/relationships/image" Target="../media/image19.png"/><Relationship Id="rId43" Type="http://schemas.openxmlformats.org/officeDocument/2006/relationships/image" Target="../media/image27.png"/><Relationship Id="rId48" Type="http://schemas.openxmlformats.org/officeDocument/2006/relationships/customXml" Target="../ink/ink24.xml"/><Relationship Id="rId64" Type="http://schemas.openxmlformats.org/officeDocument/2006/relationships/customXml" Target="../ink/ink32.xml"/><Relationship Id="rId69" Type="http://schemas.openxmlformats.org/officeDocument/2006/relationships/image" Target="../media/image40.png"/><Relationship Id="rId8" Type="http://schemas.openxmlformats.org/officeDocument/2006/relationships/customXml" Target="../ink/ink4.xml"/><Relationship Id="rId51" Type="http://schemas.openxmlformats.org/officeDocument/2006/relationships/image" Target="../media/image31.png"/><Relationship Id="rId72" Type="http://schemas.openxmlformats.org/officeDocument/2006/relationships/customXml" Target="../ink/ink36.xml"/><Relationship Id="rId80" Type="http://schemas.openxmlformats.org/officeDocument/2006/relationships/customXml" Target="../ink/ink40.xml"/><Relationship Id="rId85" Type="http://schemas.openxmlformats.org/officeDocument/2006/relationships/customXml" Target="../ink/ink45.xml"/><Relationship Id="rId93" Type="http://schemas.openxmlformats.org/officeDocument/2006/relationships/customXml" Target="../ink/ink52.xml"/><Relationship Id="rId3" Type="http://schemas.openxmlformats.org/officeDocument/2006/relationships/image" Target="../media/image70.png"/><Relationship Id="rId12" Type="http://schemas.openxmlformats.org/officeDocument/2006/relationships/customXml" Target="../ink/ink6.xml"/><Relationship Id="rId17" Type="http://schemas.openxmlformats.org/officeDocument/2006/relationships/image" Target="../media/image14.png"/><Relationship Id="rId25" Type="http://schemas.openxmlformats.org/officeDocument/2006/relationships/image" Target="../media/image18.png"/><Relationship Id="rId33" Type="http://schemas.openxmlformats.org/officeDocument/2006/relationships/image" Target="../media/image22.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5.png"/><Relationship Id="rId67" Type="http://schemas.openxmlformats.org/officeDocument/2006/relationships/image" Target="../media/image39.png"/><Relationship Id="rId20" Type="http://schemas.openxmlformats.org/officeDocument/2006/relationships/customXml" Target="../ink/ink10.xml"/><Relationship Id="rId41" Type="http://schemas.openxmlformats.org/officeDocument/2006/relationships/image" Target="../media/image26.png"/><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43.png"/><Relationship Id="rId83" Type="http://schemas.openxmlformats.org/officeDocument/2006/relationships/customXml" Target="../ink/ink43.xml"/><Relationship Id="rId88" Type="http://schemas.openxmlformats.org/officeDocument/2006/relationships/customXml" Target="../ink/ink48.xml"/><Relationship Id="rId91" Type="http://schemas.openxmlformats.org/officeDocument/2006/relationships/customXml" Target="../ink/ink50.xml"/><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13.png"/><Relationship Id="rId23" Type="http://schemas.openxmlformats.org/officeDocument/2006/relationships/image" Target="../media/image17.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30.png"/><Relationship Id="rId57" Type="http://schemas.openxmlformats.org/officeDocument/2006/relationships/image" Target="../media/image34.png"/><Relationship Id="rId10" Type="http://schemas.openxmlformats.org/officeDocument/2006/relationships/customXml" Target="../ink/ink5.xml"/><Relationship Id="rId31" Type="http://schemas.openxmlformats.org/officeDocument/2006/relationships/image" Target="../media/image21.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8.png"/><Relationship Id="rId73" Type="http://schemas.openxmlformats.org/officeDocument/2006/relationships/image" Target="../media/image42.png"/><Relationship Id="rId78" Type="http://schemas.openxmlformats.org/officeDocument/2006/relationships/customXml" Target="../ink/ink39.xml"/><Relationship Id="rId81" Type="http://schemas.openxmlformats.org/officeDocument/2006/relationships/customXml" Target="../ink/ink41.xml"/><Relationship Id="rId86" Type="http://schemas.openxmlformats.org/officeDocument/2006/relationships/customXml" Target="../ink/ink46.xml"/><Relationship Id="rId4" Type="http://schemas.openxmlformats.org/officeDocument/2006/relationships/customXml" Target="../ink/ink2.xml"/><Relationship Id="rId9" Type="http://schemas.openxmlformats.org/officeDocument/2006/relationships/image" Target="../media/image10.png"/><Relationship Id="rId13" Type="http://schemas.openxmlformats.org/officeDocument/2006/relationships/image" Target="../media/image12.png"/><Relationship Id="rId18" Type="http://schemas.openxmlformats.org/officeDocument/2006/relationships/customXml" Target="../ink/ink9.xml"/><Relationship Id="rId39" Type="http://schemas.openxmlformats.org/officeDocument/2006/relationships/image" Target="../media/image25.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3.png"/><Relationship Id="rId76" Type="http://schemas.openxmlformats.org/officeDocument/2006/relationships/customXml" Target="../ink/ink38.xml"/><Relationship Id="rId7" Type="http://schemas.openxmlformats.org/officeDocument/2006/relationships/image" Target="../media/image9.png"/><Relationship Id="rId71" Type="http://schemas.openxmlformats.org/officeDocument/2006/relationships/image" Target="../media/image41.png"/><Relationship Id="rId92" Type="http://schemas.openxmlformats.org/officeDocument/2006/relationships/customXml" Target="../ink/ink51.xml"/><Relationship Id="rId2" Type="http://schemas.openxmlformats.org/officeDocument/2006/relationships/customXml" Target="../ink/ink1.xml"/><Relationship Id="rId29" Type="http://schemas.openxmlformats.org/officeDocument/2006/relationships/image" Target="../media/image20.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8.png"/><Relationship Id="rId66" Type="http://schemas.openxmlformats.org/officeDocument/2006/relationships/customXml" Target="../ink/ink33.xml"/><Relationship Id="rId87" Type="http://schemas.openxmlformats.org/officeDocument/2006/relationships/customXml" Target="../ink/ink47.xml"/><Relationship Id="rId61" Type="http://schemas.openxmlformats.org/officeDocument/2006/relationships/image" Target="../media/image36.png"/><Relationship Id="rId82" Type="http://schemas.openxmlformats.org/officeDocument/2006/relationships/customXml" Target="../ink/ink42.xml"/><Relationship Id="rId19" Type="http://schemas.openxmlformats.org/officeDocument/2006/relationships/image" Target="../media/image15.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23.png"/><Relationship Id="rId56" Type="http://schemas.openxmlformats.org/officeDocument/2006/relationships/customXml" Target="../ink/ink28.xml"/><Relationship Id="rId77"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mailto:grantpike@shiningoak.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www.lgbthealtheducation.org/wp-content/uploads/policy_brief_why_gather.pdf"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hyperlink" Target="https://lgbtrc.usc.edu/files/2015/05/LGBT-Terminology.pdf" TargetMode="External"/><Relationship Id="rId2" Type="http://schemas.openxmlformats.org/officeDocument/2006/relationships/hyperlink" Target="http://www.lgbthealtheducation.org/wp-content/uploads/policy_brief_why_gather.pdf" TargetMode="External"/><Relationship Id="rId1" Type="http://schemas.openxmlformats.org/officeDocument/2006/relationships/slideLayout" Target="../slideLayouts/slideLayout2.xml"/><Relationship Id="rId4" Type="http://schemas.openxmlformats.org/officeDocument/2006/relationships/hyperlink" Target="https://nihcm.org/publications/lifelong-health-disparities-in-lgbtq-communities"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openxmlformats.org/officeDocument/2006/relationships/hyperlink" Target="https://es.venngage.com/templates/infographics/lgbtq-youth-in-america-statistics-c39e5d0a-2daf-4a39-8330-ebd3f92acfcb" TargetMode="External"/><Relationship Id="rId13" Type="http://schemas.openxmlformats.org/officeDocument/2006/relationships/hyperlink" Target="https://truecolorsunited.org/our-issue/" TargetMode="External"/><Relationship Id="rId3" Type="http://schemas.openxmlformats.org/officeDocument/2006/relationships/hyperlink" Target="http://www.michaelshouse.com/drug-abuse/transgender-community/" TargetMode="External"/><Relationship Id="rId7" Type="http://schemas.openxmlformats.org/officeDocument/2006/relationships/hyperlink" Target="https://www.advancesinpediatrics.org/article/S0065-3101%2818%2930003-3/fulltext" TargetMode="External"/><Relationship Id="rId12" Type="http://schemas.openxmlformats.org/officeDocument/2006/relationships/hyperlink" Target="https://www.statista.com/chart/21975/discrimination-against-lgbtq-youth/" TargetMode="External"/><Relationship Id="rId2" Type="http://schemas.openxmlformats.org/officeDocument/2006/relationships/hyperlink" Target="http://www.itspronouncemetrosexual.com/" TargetMode="External"/><Relationship Id="rId1" Type="http://schemas.openxmlformats.org/officeDocument/2006/relationships/slideLayout" Target="../slideLayouts/slideLayout2.xml"/><Relationship Id="rId6" Type="http://schemas.openxmlformats.org/officeDocument/2006/relationships/hyperlink" Target="https://www.aihr.com/blog/lgbtq-inclusive-language-in-the-workplace/" TargetMode="External"/><Relationship Id="rId11" Type="http://schemas.openxmlformats.org/officeDocument/2006/relationships/hyperlink" Target="https://www.granthalliburton.org/pride" TargetMode="External"/><Relationship Id="rId5" Type="http://schemas.openxmlformats.org/officeDocument/2006/relationships/hyperlink" Target="https://sites.google.com/site/roadshealthandservice/gender-and-identity-and-sexuality" TargetMode="External"/><Relationship Id="rId10" Type="http://schemas.openxmlformats.org/officeDocument/2006/relationships/hyperlink" Target="https://adaa.org/find-help/by-demographics/lgbtq" TargetMode="External"/><Relationship Id="rId4" Type="http://schemas.openxmlformats.org/officeDocument/2006/relationships/hyperlink" Target="http://www.familyequality.org/adoption" TargetMode="External"/><Relationship Id="rId9" Type="http://schemas.openxmlformats.org/officeDocument/2006/relationships/hyperlink" Target="https://www.cdc.gov/healthyyouth/disparities/index.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58B289-7BC5-BADF-537B-7F3C7809261E}"/>
              </a:ext>
            </a:extLst>
          </p:cNvPr>
          <p:cNvPicPr>
            <a:picLocks noChangeAspect="1"/>
          </p:cNvPicPr>
          <p:nvPr/>
        </p:nvPicPr>
        <p:blipFill rotWithShape="1">
          <a:blip r:embed="rId2">
            <a:extLst>
              <a:ext uri="{28A0092B-C50C-407E-A947-70E740481C1C}">
                <a14:useLocalDpi xmlns:a14="http://schemas.microsoft.com/office/drawing/2010/main" val="0"/>
              </a:ext>
            </a:extLst>
          </a:blip>
          <a:srcRect l="20471" t="5697" r="16346"/>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56D062F-F8BC-FBC5-9BCB-C2F4F428DCB8}"/>
              </a:ext>
            </a:extLst>
          </p:cNvPr>
          <p:cNvSpPr>
            <a:spLocks noGrp="1"/>
          </p:cNvSpPr>
          <p:nvPr>
            <p:ph type="ctrTitle"/>
          </p:nvPr>
        </p:nvSpPr>
        <p:spPr>
          <a:xfrm>
            <a:off x="668867" y="1678666"/>
            <a:ext cx="4088190" cy="2369093"/>
          </a:xfrm>
        </p:spPr>
        <p:txBody>
          <a:bodyPr>
            <a:normAutofit/>
          </a:bodyPr>
          <a:lstStyle/>
          <a:p>
            <a:pPr>
              <a:lnSpc>
                <a:spcPct val="90000"/>
              </a:lnSpc>
            </a:pPr>
            <a:r>
              <a:rPr lang="en-US" sz="4100" dirty="0"/>
              <a:t>Gender Affirming Integrative Care in Pediatrics:</a:t>
            </a:r>
          </a:p>
        </p:txBody>
      </p:sp>
      <p:sp>
        <p:nvSpPr>
          <p:cNvPr id="3" name="Subtitle 2">
            <a:extLst>
              <a:ext uri="{FF2B5EF4-FFF2-40B4-BE49-F238E27FC236}">
                <a16:creationId xmlns:a16="http://schemas.microsoft.com/office/drawing/2014/main" id="{581BB625-DCDB-1F7D-A82F-C10BD67D6801}"/>
              </a:ext>
            </a:extLst>
          </p:cNvPr>
          <p:cNvSpPr>
            <a:spLocks noGrp="1"/>
          </p:cNvSpPr>
          <p:nvPr>
            <p:ph type="subTitle" idx="1"/>
          </p:nvPr>
        </p:nvSpPr>
        <p:spPr>
          <a:xfrm>
            <a:off x="677335" y="4050831"/>
            <a:ext cx="4079721" cy="1096901"/>
          </a:xfrm>
        </p:spPr>
        <p:txBody>
          <a:bodyPr>
            <a:normAutofit/>
          </a:bodyPr>
          <a:lstStyle/>
          <a:p>
            <a:r>
              <a:rPr lang="en-US" sz="1600" dirty="0"/>
              <a:t>Creating a supportive care community in time of assault of trans youth-rights</a:t>
            </a:r>
          </a:p>
        </p:txBody>
      </p:sp>
      <p:cxnSp>
        <p:nvCxnSpPr>
          <p:cNvPr id="35" name="Straight Connector 3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26326033"/>
      </p:ext>
    </p:extLst>
  </p:cSld>
  <p:clrMapOvr>
    <a:masterClrMapping/>
  </p:clrMapOvr>
  <mc:AlternateContent xmlns:mc="http://schemas.openxmlformats.org/markup-compatibility/2006" xmlns:p14="http://schemas.microsoft.com/office/powerpoint/2010/main">
    <mc:Choice Requires="p14">
      <p:transition spd="med" p14:dur="700" advTm="3674">
        <p:fade/>
      </p:transition>
    </mc:Choice>
    <mc:Fallback xmlns="">
      <p:transition spd="med" advTm="367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a:extLst>
              <a:ext uri="{FF2B5EF4-FFF2-40B4-BE49-F238E27FC236}">
                <a16:creationId xmlns:a16="http://schemas.microsoft.com/office/drawing/2014/main" id="{83267B44-C1D8-7E47-F646-A8B20CE57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089" y="0"/>
            <a:ext cx="7146464" cy="6858000"/>
          </a:xfrm>
          <a:prstGeom prst="rect">
            <a:avLst/>
          </a:prstGeom>
        </p:spPr>
      </p:pic>
    </p:spTree>
    <p:extLst>
      <p:ext uri="{BB962C8B-B14F-4D97-AF65-F5344CB8AC3E}">
        <p14:creationId xmlns:p14="http://schemas.microsoft.com/office/powerpoint/2010/main" val="150788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76B3F5-E033-4A69-8F66-B9DC28E2F77B}"/>
              </a:ext>
            </a:extLst>
          </p:cNvPr>
          <p:cNvSpPr txBox="1"/>
          <p:nvPr/>
        </p:nvSpPr>
        <p:spPr>
          <a:xfrm>
            <a:off x="531628" y="6443330"/>
            <a:ext cx="7751135" cy="461665"/>
          </a:xfrm>
          <a:prstGeom prst="rect">
            <a:avLst/>
          </a:prstGeom>
          <a:noFill/>
        </p:spPr>
        <p:txBody>
          <a:bodyPr wrap="square" rtlCol="0">
            <a:spAutoFit/>
          </a:bodyPr>
          <a:lstStyle/>
          <a:p>
            <a:r>
              <a:rPr lang="en-US" sz="1200" dirty="0"/>
              <a:t>Gender and Identity and Sexuality. (2020) https://sites.google.com/site/roadshealthandservice/gender-and-identity-and-sexuality</a:t>
            </a:r>
          </a:p>
        </p:txBody>
      </p:sp>
      <p:pic>
        <p:nvPicPr>
          <p:cNvPr id="4" name="Picture 3" descr="A picture containing text, clock&#10;&#10;Description automatically generated">
            <a:extLst>
              <a:ext uri="{FF2B5EF4-FFF2-40B4-BE49-F238E27FC236}">
                <a16:creationId xmlns:a16="http://schemas.microsoft.com/office/drawing/2014/main" id="{B2582621-F6A4-4075-8D04-DECD532BCC18}"/>
              </a:ext>
            </a:extLst>
          </p:cNvPr>
          <p:cNvPicPr>
            <a:picLocks noChangeAspect="1"/>
          </p:cNvPicPr>
          <p:nvPr/>
        </p:nvPicPr>
        <p:blipFill>
          <a:blip r:embed="rId2"/>
          <a:stretch>
            <a:fillRect/>
          </a:stretch>
        </p:blipFill>
        <p:spPr>
          <a:xfrm>
            <a:off x="167285" y="2023376"/>
            <a:ext cx="9910608" cy="3303536"/>
          </a:xfrm>
          <a:prstGeom prst="rect">
            <a:avLst/>
          </a:prstGeom>
        </p:spPr>
      </p:pic>
    </p:spTree>
    <p:extLst>
      <p:ext uri="{BB962C8B-B14F-4D97-AF65-F5344CB8AC3E}">
        <p14:creationId xmlns:p14="http://schemas.microsoft.com/office/powerpoint/2010/main" val="2214922651"/>
      </p:ext>
    </p:extLst>
  </p:cSld>
  <p:clrMapOvr>
    <a:masterClrMapping/>
  </p:clrMapOvr>
  <mc:AlternateContent xmlns:mc="http://schemas.openxmlformats.org/markup-compatibility/2006" xmlns:p14="http://schemas.microsoft.com/office/powerpoint/2010/main">
    <mc:Choice Requires="p14">
      <p:transition spd="slow" p14:dur="2000" advTm="1225"/>
    </mc:Choice>
    <mc:Fallback xmlns="">
      <p:transition spd="slow" advTm="122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5" name="Rectangle 2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 timeline&#10;&#10;Description automatically generated">
            <a:extLst>
              <a:ext uri="{FF2B5EF4-FFF2-40B4-BE49-F238E27FC236}">
                <a16:creationId xmlns:a16="http://schemas.microsoft.com/office/drawing/2014/main" id="{06AEE5F0-0081-4AB9-8A5E-B9558A4066AA}"/>
              </a:ext>
            </a:extLst>
          </p:cNvPr>
          <p:cNvPicPr>
            <a:picLocks noChangeAspect="1"/>
          </p:cNvPicPr>
          <p:nvPr/>
        </p:nvPicPr>
        <p:blipFill>
          <a:blip r:embed="rId2"/>
          <a:stretch>
            <a:fillRect/>
          </a:stretch>
        </p:blipFill>
        <p:spPr>
          <a:xfrm>
            <a:off x="1545391" y="480061"/>
            <a:ext cx="9108695" cy="5897880"/>
          </a:xfrm>
          <a:prstGeom prst="rect">
            <a:avLst/>
          </a:prstGeom>
        </p:spPr>
      </p:pic>
    </p:spTree>
    <p:extLst>
      <p:ext uri="{BB962C8B-B14F-4D97-AF65-F5344CB8AC3E}">
        <p14:creationId xmlns:p14="http://schemas.microsoft.com/office/powerpoint/2010/main" val="1982131471"/>
      </p:ext>
    </p:extLst>
  </p:cSld>
  <p:clrMapOvr>
    <a:masterClrMapping/>
  </p:clrMapOvr>
  <mc:AlternateContent xmlns:mc="http://schemas.openxmlformats.org/markup-compatibility/2006" xmlns:p14="http://schemas.microsoft.com/office/powerpoint/2010/main">
    <mc:Choice Requires="p14">
      <p:transition spd="slow" p14:dur="2000" advTm="1079"/>
    </mc:Choice>
    <mc:Fallback xmlns="">
      <p:transition spd="slow" advTm="107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diagram">
            <a:extLst>
              <a:ext uri="{FF2B5EF4-FFF2-40B4-BE49-F238E27FC236}">
                <a16:creationId xmlns:a16="http://schemas.microsoft.com/office/drawing/2014/main" id="{E0FAEC1D-55B0-9ABB-9274-3C0DD319A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61" cy="6858000"/>
          </a:xfrm>
          <a:prstGeom prst="rect">
            <a:avLst/>
          </a:prstGeom>
        </p:spPr>
      </p:pic>
      <p:sp>
        <p:nvSpPr>
          <p:cNvPr id="4" name="TextBox 3">
            <a:extLst>
              <a:ext uri="{FF2B5EF4-FFF2-40B4-BE49-F238E27FC236}">
                <a16:creationId xmlns:a16="http://schemas.microsoft.com/office/drawing/2014/main" id="{18993A2F-94A6-2885-3CD0-03E16DAECAEA}"/>
              </a:ext>
            </a:extLst>
          </p:cNvPr>
          <p:cNvSpPr txBox="1"/>
          <p:nvPr/>
        </p:nvSpPr>
        <p:spPr>
          <a:xfrm>
            <a:off x="4030824" y="6568751"/>
            <a:ext cx="6876662" cy="246221"/>
          </a:xfrm>
          <a:prstGeom prst="rect">
            <a:avLst/>
          </a:prstGeom>
          <a:noFill/>
        </p:spPr>
        <p:txBody>
          <a:bodyPr wrap="square" rtlCol="0">
            <a:spAutoFit/>
          </a:bodyPr>
          <a:lstStyle/>
          <a:p>
            <a:r>
              <a:rPr lang="en-US" sz="1000"/>
              <a:t>https://www.advancesinpediatrics.org/article/S0065-3101%2818%2930003-3/fulltext</a:t>
            </a:r>
            <a:endParaRPr lang="en-US" sz="1000" dirty="0"/>
          </a:p>
        </p:txBody>
      </p:sp>
    </p:spTree>
    <p:extLst>
      <p:ext uri="{BB962C8B-B14F-4D97-AF65-F5344CB8AC3E}">
        <p14:creationId xmlns:p14="http://schemas.microsoft.com/office/powerpoint/2010/main" val="3401233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Graphs and plots layered on a blue digital screen">
            <a:extLst>
              <a:ext uri="{FF2B5EF4-FFF2-40B4-BE49-F238E27FC236}">
                <a16:creationId xmlns:a16="http://schemas.microsoft.com/office/drawing/2014/main" id="{A2286BA6-3B23-9058-579A-007B09070728}"/>
              </a:ext>
            </a:extLst>
          </p:cNvPr>
          <p:cNvPicPr>
            <a:picLocks noChangeAspect="1"/>
          </p:cNvPicPr>
          <p:nvPr/>
        </p:nvPicPr>
        <p:blipFill rotWithShape="1">
          <a:blip r:embed="rId2"/>
          <a:srcRect l="10268" r="309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7F4512B1-B371-442D-B490-AAFDEAEA56CD}"/>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Facts and Stats</a:t>
            </a: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3741165"/>
      </p:ext>
    </p:extLst>
  </p:cSld>
  <p:clrMapOvr>
    <a:masterClrMapping/>
  </p:clrMapOvr>
  <p:transition advTm="22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49955-B022-4483-8C17-A8AF87A2C7E9}"/>
              </a:ext>
            </a:extLst>
          </p:cNvPr>
          <p:cNvSpPr>
            <a:spLocks noGrp="1"/>
          </p:cNvSpPr>
          <p:nvPr>
            <p:ph type="title"/>
          </p:nvPr>
        </p:nvSpPr>
        <p:spPr>
          <a:xfrm>
            <a:off x="406013" y="240268"/>
            <a:ext cx="8596668" cy="713874"/>
          </a:xfrm>
        </p:spPr>
        <p:txBody>
          <a:bodyPr/>
          <a:lstStyle/>
          <a:p>
            <a:r>
              <a:rPr lang="en-US" dirty="0"/>
              <a:t>Gender/Sexuality Minority Stress Model</a:t>
            </a:r>
          </a:p>
        </p:txBody>
      </p:sp>
      <p:sp>
        <p:nvSpPr>
          <p:cNvPr id="4" name="TextBox 3">
            <a:extLst>
              <a:ext uri="{FF2B5EF4-FFF2-40B4-BE49-F238E27FC236}">
                <a16:creationId xmlns:a16="http://schemas.microsoft.com/office/drawing/2014/main" id="{C32C25B9-F7FA-4473-A1AF-389D02EA2BF6}"/>
              </a:ext>
            </a:extLst>
          </p:cNvPr>
          <p:cNvSpPr txBox="1"/>
          <p:nvPr/>
        </p:nvSpPr>
        <p:spPr>
          <a:xfrm>
            <a:off x="866274" y="6248400"/>
            <a:ext cx="7676147" cy="369332"/>
          </a:xfrm>
          <a:prstGeom prst="rect">
            <a:avLst/>
          </a:prstGeom>
          <a:noFill/>
        </p:spPr>
        <p:txBody>
          <a:bodyPr wrap="square" rtlCol="0">
            <a:spAutoFit/>
          </a:bodyPr>
          <a:lstStyle/>
          <a:p>
            <a:r>
              <a:rPr lang="en-US" dirty="0"/>
              <a:t>Reisner, S.L. (2021)</a:t>
            </a:r>
          </a:p>
        </p:txBody>
      </p:sp>
      <p:sp>
        <p:nvSpPr>
          <p:cNvPr id="5" name="TextBox 4">
            <a:extLst>
              <a:ext uri="{FF2B5EF4-FFF2-40B4-BE49-F238E27FC236}">
                <a16:creationId xmlns:a16="http://schemas.microsoft.com/office/drawing/2014/main" id="{C0865465-B0D8-435E-A6DB-BD9CC5E3E974}"/>
              </a:ext>
            </a:extLst>
          </p:cNvPr>
          <p:cNvSpPr txBox="1"/>
          <p:nvPr/>
        </p:nvSpPr>
        <p:spPr>
          <a:xfrm>
            <a:off x="866274" y="4067257"/>
            <a:ext cx="2502569" cy="1138773"/>
          </a:xfrm>
          <a:prstGeom prst="rect">
            <a:avLst/>
          </a:prstGeom>
          <a:solidFill>
            <a:schemeClr val="accent2">
              <a:lumMod val="75000"/>
            </a:schemeClr>
          </a:solidFill>
          <a:ln w="38100">
            <a:solidFill>
              <a:schemeClr val="tx1"/>
            </a:solidFill>
          </a:ln>
        </p:spPr>
        <p:txBody>
          <a:bodyPr wrap="square" rtlCol="0">
            <a:spAutoFit/>
          </a:bodyPr>
          <a:lstStyle/>
          <a:p>
            <a:r>
              <a:rPr lang="en-US" sz="2400" dirty="0">
                <a:solidFill>
                  <a:schemeClr val="bg1"/>
                </a:solidFill>
              </a:rPr>
              <a:t>Gender/Sexual Minorities:</a:t>
            </a:r>
          </a:p>
          <a:p>
            <a:r>
              <a:rPr lang="en-US" sz="2000" dirty="0">
                <a:solidFill>
                  <a:schemeClr val="bg1"/>
                </a:solidFill>
              </a:rPr>
              <a:t>LGBTQ+ identified</a:t>
            </a:r>
          </a:p>
        </p:txBody>
      </p:sp>
      <p:sp>
        <p:nvSpPr>
          <p:cNvPr id="6" name="TextBox 5">
            <a:extLst>
              <a:ext uri="{FF2B5EF4-FFF2-40B4-BE49-F238E27FC236}">
                <a16:creationId xmlns:a16="http://schemas.microsoft.com/office/drawing/2014/main" id="{9392520F-0CE3-44A2-BD27-DD7709A48959}"/>
              </a:ext>
            </a:extLst>
          </p:cNvPr>
          <p:cNvSpPr txBox="1"/>
          <p:nvPr/>
        </p:nvSpPr>
        <p:spPr>
          <a:xfrm>
            <a:off x="4007892" y="2228671"/>
            <a:ext cx="2088108" cy="1323439"/>
          </a:xfrm>
          <a:prstGeom prst="rect">
            <a:avLst/>
          </a:prstGeom>
          <a:solidFill>
            <a:schemeClr val="accent2">
              <a:lumMod val="75000"/>
            </a:schemeClr>
          </a:solidFill>
          <a:ln w="57150">
            <a:solidFill>
              <a:schemeClr val="tx1"/>
            </a:solidFill>
          </a:ln>
        </p:spPr>
        <p:txBody>
          <a:bodyPr wrap="square" rtlCol="0">
            <a:spAutoFit/>
          </a:bodyPr>
          <a:lstStyle/>
          <a:p>
            <a:r>
              <a:rPr lang="en-US" sz="2000" dirty="0">
                <a:solidFill>
                  <a:schemeClr val="bg1"/>
                </a:solidFill>
              </a:rPr>
              <a:t>Minority Stress:</a:t>
            </a:r>
          </a:p>
          <a:p>
            <a:pPr marL="285750" indent="-285750">
              <a:buFont typeface="Arial" panose="020B0604020202020204" pitchFamily="34" charset="0"/>
              <a:buChar char="•"/>
            </a:pPr>
            <a:r>
              <a:rPr lang="en-US" sz="2000" dirty="0">
                <a:solidFill>
                  <a:schemeClr val="bg1"/>
                </a:solidFill>
              </a:rPr>
              <a:t>Individual</a:t>
            </a:r>
          </a:p>
          <a:p>
            <a:pPr marL="285750" indent="-285750">
              <a:buFont typeface="Arial" panose="020B0604020202020204" pitchFamily="34" charset="0"/>
              <a:buChar char="•"/>
            </a:pPr>
            <a:r>
              <a:rPr lang="en-US" sz="2000" dirty="0">
                <a:solidFill>
                  <a:schemeClr val="bg1"/>
                </a:solidFill>
              </a:rPr>
              <a:t>Interpersonal</a:t>
            </a:r>
          </a:p>
          <a:p>
            <a:pPr marL="285750" indent="-285750">
              <a:buFont typeface="Arial" panose="020B0604020202020204" pitchFamily="34" charset="0"/>
              <a:buChar char="•"/>
            </a:pPr>
            <a:r>
              <a:rPr lang="en-US" sz="2000" dirty="0">
                <a:solidFill>
                  <a:schemeClr val="bg1"/>
                </a:solidFill>
              </a:rPr>
              <a:t>Structural</a:t>
            </a:r>
          </a:p>
        </p:txBody>
      </p:sp>
      <p:sp>
        <p:nvSpPr>
          <p:cNvPr id="7" name="TextBox 6">
            <a:extLst>
              <a:ext uri="{FF2B5EF4-FFF2-40B4-BE49-F238E27FC236}">
                <a16:creationId xmlns:a16="http://schemas.microsoft.com/office/drawing/2014/main" id="{0B08716F-DED7-4CDA-8223-3EFC5C79D31B}"/>
              </a:ext>
            </a:extLst>
          </p:cNvPr>
          <p:cNvSpPr txBox="1"/>
          <p:nvPr/>
        </p:nvSpPr>
        <p:spPr>
          <a:xfrm>
            <a:off x="6577263" y="3944146"/>
            <a:ext cx="2502569" cy="1200329"/>
          </a:xfrm>
          <a:prstGeom prst="rect">
            <a:avLst/>
          </a:prstGeom>
          <a:solidFill>
            <a:schemeClr val="accent2">
              <a:lumMod val="75000"/>
            </a:schemeClr>
          </a:solidFill>
          <a:ln w="38100">
            <a:solidFill>
              <a:schemeClr val="tx1"/>
            </a:solidFill>
          </a:ln>
        </p:spPr>
        <p:txBody>
          <a:bodyPr wrap="square" rtlCol="0">
            <a:spAutoFit/>
          </a:bodyPr>
          <a:lstStyle/>
          <a:p>
            <a:r>
              <a:rPr lang="en-US" sz="2400" dirty="0">
                <a:solidFill>
                  <a:schemeClr val="bg1"/>
                </a:solidFill>
              </a:rPr>
              <a:t>Adverse Mental Health &amp; Health Disparities</a:t>
            </a:r>
          </a:p>
        </p:txBody>
      </p:sp>
      <p:grpSp>
        <p:nvGrpSpPr>
          <p:cNvPr id="18" name="Group 17">
            <a:extLst>
              <a:ext uri="{FF2B5EF4-FFF2-40B4-BE49-F238E27FC236}">
                <a16:creationId xmlns:a16="http://schemas.microsoft.com/office/drawing/2014/main" id="{5EB256AF-C0FE-46D8-B32F-EF585C151C61}"/>
              </a:ext>
            </a:extLst>
          </p:cNvPr>
          <p:cNvGrpSpPr/>
          <p:nvPr/>
        </p:nvGrpSpPr>
        <p:grpSpPr>
          <a:xfrm>
            <a:off x="3448787" y="4539392"/>
            <a:ext cx="3007440" cy="360"/>
            <a:chOff x="3448787" y="4539392"/>
            <a:chExt cx="3007440" cy="360"/>
          </a:xfrm>
        </p:grpSpPr>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0E49ACDE-D39F-4B39-8C04-280179CB598C}"/>
                    </a:ext>
                  </a:extLst>
                </p14:cNvPr>
                <p14:cNvContentPartPr/>
                <p14:nvPr/>
              </p14:nvContentPartPr>
              <p14:xfrm>
                <a:off x="3464627" y="4539392"/>
                <a:ext cx="239040" cy="360"/>
              </p14:xfrm>
            </p:contentPart>
          </mc:Choice>
          <mc:Fallback xmlns="">
            <p:pic>
              <p:nvPicPr>
                <p:cNvPr id="12" name="Ink 11">
                  <a:extLst>
                    <a:ext uri="{FF2B5EF4-FFF2-40B4-BE49-F238E27FC236}">
                      <a16:creationId xmlns:a16="http://schemas.microsoft.com/office/drawing/2014/main" id="{0E49ACDE-D39F-4B39-8C04-280179CB598C}"/>
                    </a:ext>
                  </a:extLst>
                </p:cNvPr>
                <p:cNvPicPr/>
                <p:nvPr/>
              </p:nvPicPr>
              <p:blipFill>
                <a:blip r:embed="rId3"/>
                <a:stretch>
                  <a:fillRect/>
                </a:stretch>
              </p:blipFill>
              <p:spPr>
                <a:xfrm>
                  <a:off x="3428627" y="4503752"/>
                  <a:ext cx="310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04CAB9DF-793A-4264-8669-DEF4AECC2592}"/>
                    </a:ext>
                  </a:extLst>
                </p14:cNvPr>
                <p14:cNvContentPartPr/>
                <p14:nvPr/>
              </p14:nvContentPartPr>
              <p14:xfrm>
                <a:off x="3898067" y="4539392"/>
                <a:ext cx="286920" cy="360"/>
              </p14:xfrm>
            </p:contentPart>
          </mc:Choice>
          <mc:Fallback xmlns="">
            <p:pic>
              <p:nvPicPr>
                <p:cNvPr id="13" name="Ink 12">
                  <a:extLst>
                    <a:ext uri="{FF2B5EF4-FFF2-40B4-BE49-F238E27FC236}">
                      <a16:creationId xmlns:a16="http://schemas.microsoft.com/office/drawing/2014/main" id="{04CAB9DF-793A-4264-8669-DEF4AECC2592}"/>
                    </a:ext>
                  </a:extLst>
                </p:cNvPr>
                <p:cNvPicPr/>
                <p:nvPr/>
              </p:nvPicPr>
              <p:blipFill>
                <a:blip r:embed="rId5"/>
                <a:stretch>
                  <a:fillRect/>
                </a:stretch>
              </p:blipFill>
              <p:spPr>
                <a:xfrm>
                  <a:off x="3862067" y="4503752"/>
                  <a:ext cx="358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12104124-1F07-4BA6-9C31-A6BBDC806C43}"/>
                    </a:ext>
                  </a:extLst>
                </p14:cNvPr>
                <p14:cNvContentPartPr/>
                <p14:nvPr/>
              </p14:nvContentPartPr>
              <p14:xfrm>
                <a:off x="4427267" y="4539392"/>
                <a:ext cx="319320" cy="360"/>
              </p14:xfrm>
            </p:contentPart>
          </mc:Choice>
          <mc:Fallback xmlns="">
            <p:pic>
              <p:nvPicPr>
                <p:cNvPr id="14" name="Ink 13">
                  <a:extLst>
                    <a:ext uri="{FF2B5EF4-FFF2-40B4-BE49-F238E27FC236}">
                      <a16:creationId xmlns:a16="http://schemas.microsoft.com/office/drawing/2014/main" id="{12104124-1F07-4BA6-9C31-A6BBDC806C43}"/>
                    </a:ext>
                  </a:extLst>
                </p:cNvPr>
                <p:cNvPicPr/>
                <p:nvPr/>
              </p:nvPicPr>
              <p:blipFill>
                <a:blip r:embed="rId7"/>
                <a:stretch>
                  <a:fillRect/>
                </a:stretch>
              </p:blipFill>
              <p:spPr>
                <a:xfrm>
                  <a:off x="4391627" y="4503752"/>
                  <a:ext cx="390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AF1AF6A2-A753-4FE2-BC7B-33E3C0FCC549}"/>
                    </a:ext>
                  </a:extLst>
                </p14:cNvPr>
                <p14:cNvContentPartPr/>
                <p14:nvPr/>
              </p14:nvContentPartPr>
              <p14:xfrm>
                <a:off x="4972307" y="4539392"/>
                <a:ext cx="399600" cy="360"/>
              </p14:xfrm>
            </p:contentPart>
          </mc:Choice>
          <mc:Fallback xmlns="">
            <p:pic>
              <p:nvPicPr>
                <p:cNvPr id="15" name="Ink 14">
                  <a:extLst>
                    <a:ext uri="{FF2B5EF4-FFF2-40B4-BE49-F238E27FC236}">
                      <a16:creationId xmlns:a16="http://schemas.microsoft.com/office/drawing/2014/main" id="{AF1AF6A2-A753-4FE2-BC7B-33E3C0FCC549}"/>
                    </a:ext>
                  </a:extLst>
                </p:cNvPr>
                <p:cNvPicPr/>
                <p:nvPr/>
              </p:nvPicPr>
              <p:blipFill>
                <a:blip r:embed="rId9"/>
                <a:stretch>
                  <a:fillRect/>
                </a:stretch>
              </p:blipFill>
              <p:spPr>
                <a:xfrm>
                  <a:off x="4936667" y="4503752"/>
                  <a:ext cx="4712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EF5A4204-21B3-474E-99F9-F9C0A6C4A46E}"/>
                    </a:ext>
                  </a:extLst>
                </p14:cNvPr>
                <p14:cNvContentPartPr/>
                <p14:nvPr/>
              </p14:nvContentPartPr>
              <p14:xfrm>
                <a:off x="3448787" y="4539392"/>
                <a:ext cx="3007440" cy="360"/>
              </p14:xfrm>
            </p:contentPart>
          </mc:Choice>
          <mc:Fallback xmlns="">
            <p:pic>
              <p:nvPicPr>
                <p:cNvPr id="17" name="Ink 16">
                  <a:extLst>
                    <a:ext uri="{FF2B5EF4-FFF2-40B4-BE49-F238E27FC236}">
                      <a16:creationId xmlns:a16="http://schemas.microsoft.com/office/drawing/2014/main" id="{EF5A4204-21B3-474E-99F9-F9C0A6C4A46E}"/>
                    </a:ext>
                  </a:extLst>
                </p:cNvPr>
                <p:cNvPicPr/>
                <p:nvPr/>
              </p:nvPicPr>
              <p:blipFill>
                <a:blip r:embed="rId11"/>
                <a:stretch>
                  <a:fillRect/>
                </a:stretch>
              </p:blipFill>
              <p:spPr>
                <a:xfrm>
                  <a:off x="3412787" y="4503752"/>
                  <a:ext cx="3079080" cy="72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34" name="Ink 33">
                <a:extLst>
                  <a:ext uri="{FF2B5EF4-FFF2-40B4-BE49-F238E27FC236}">
                    <a16:creationId xmlns:a16="http://schemas.microsoft.com/office/drawing/2014/main" id="{84648A0B-F2EB-4E78-803F-8434981560B6}"/>
                  </a:ext>
                </a:extLst>
              </p14:cNvPr>
              <p14:cNvContentPartPr/>
              <p14:nvPr/>
            </p14:nvContentPartPr>
            <p14:xfrm>
              <a:off x="6288107" y="6063272"/>
              <a:ext cx="360" cy="360"/>
            </p14:xfrm>
          </p:contentPart>
        </mc:Choice>
        <mc:Fallback xmlns="">
          <p:pic>
            <p:nvPicPr>
              <p:cNvPr id="34" name="Ink 33">
                <a:extLst>
                  <a:ext uri="{FF2B5EF4-FFF2-40B4-BE49-F238E27FC236}">
                    <a16:creationId xmlns:a16="http://schemas.microsoft.com/office/drawing/2014/main" id="{84648A0B-F2EB-4E78-803F-8434981560B6}"/>
                  </a:ext>
                </a:extLst>
              </p:cNvPr>
              <p:cNvPicPr/>
              <p:nvPr/>
            </p:nvPicPr>
            <p:blipFill>
              <a:blip r:embed="rId13"/>
              <a:stretch>
                <a:fillRect/>
              </a:stretch>
            </p:blipFill>
            <p:spPr>
              <a:xfrm>
                <a:off x="6252467" y="6027632"/>
                <a:ext cx="72000" cy="72000"/>
              </a:xfrm>
              <a:prstGeom prst="rect">
                <a:avLst/>
              </a:prstGeom>
            </p:spPr>
          </p:pic>
        </mc:Fallback>
      </mc:AlternateContent>
      <p:grpSp>
        <p:nvGrpSpPr>
          <p:cNvPr id="46" name="Group 45">
            <a:extLst>
              <a:ext uri="{FF2B5EF4-FFF2-40B4-BE49-F238E27FC236}">
                <a16:creationId xmlns:a16="http://schemas.microsoft.com/office/drawing/2014/main" id="{96422909-C3F6-4520-B21B-B0925CE12D43}"/>
              </a:ext>
            </a:extLst>
          </p:cNvPr>
          <p:cNvGrpSpPr/>
          <p:nvPr/>
        </p:nvGrpSpPr>
        <p:grpSpPr>
          <a:xfrm>
            <a:off x="6316305" y="4409477"/>
            <a:ext cx="143640" cy="204120"/>
            <a:chOff x="6316305" y="4409477"/>
            <a:chExt cx="143640" cy="204120"/>
          </a:xfrm>
        </p:grpSpPr>
        <mc:AlternateContent xmlns:mc="http://schemas.openxmlformats.org/markup-compatibility/2006" xmlns:p14="http://schemas.microsoft.com/office/powerpoint/2010/main">
          <mc:Choice Requires="p14">
            <p:contentPart p14:bwMode="auto" r:id="rId14">
              <p14:nvContentPartPr>
                <p14:cNvPr id="43" name="Ink 42">
                  <a:extLst>
                    <a:ext uri="{FF2B5EF4-FFF2-40B4-BE49-F238E27FC236}">
                      <a16:creationId xmlns:a16="http://schemas.microsoft.com/office/drawing/2014/main" id="{D08C5B51-EFCB-4774-A93B-14ED4B325C43}"/>
                    </a:ext>
                  </a:extLst>
                </p14:cNvPr>
                <p14:cNvContentPartPr/>
                <p14:nvPr/>
              </p14:nvContentPartPr>
              <p14:xfrm>
                <a:off x="6326385" y="4439357"/>
                <a:ext cx="133560" cy="59040"/>
              </p14:xfrm>
            </p:contentPart>
          </mc:Choice>
          <mc:Fallback xmlns="">
            <p:pic>
              <p:nvPicPr>
                <p:cNvPr id="43" name="Ink 42">
                  <a:extLst>
                    <a:ext uri="{FF2B5EF4-FFF2-40B4-BE49-F238E27FC236}">
                      <a16:creationId xmlns:a16="http://schemas.microsoft.com/office/drawing/2014/main" id="{D08C5B51-EFCB-4774-A93B-14ED4B325C43}"/>
                    </a:ext>
                  </a:extLst>
                </p:cNvPr>
                <p:cNvPicPr/>
                <p:nvPr/>
              </p:nvPicPr>
              <p:blipFill>
                <a:blip r:embed="rId15"/>
                <a:stretch>
                  <a:fillRect/>
                </a:stretch>
              </p:blipFill>
              <p:spPr>
                <a:xfrm>
                  <a:off x="6290385" y="4403357"/>
                  <a:ext cx="205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Ink 43">
                  <a:extLst>
                    <a:ext uri="{FF2B5EF4-FFF2-40B4-BE49-F238E27FC236}">
                      <a16:creationId xmlns:a16="http://schemas.microsoft.com/office/drawing/2014/main" id="{A2A9FEB2-EC29-4BB3-B97C-7CF49F5CE47B}"/>
                    </a:ext>
                  </a:extLst>
                </p14:cNvPr>
                <p14:cNvContentPartPr/>
                <p14:nvPr/>
              </p14:nvContentPartPr>
              <p14:xfrm>
                <a:off x="6348705" y="4520357"/>
                <a:ext cx="111240" cy="81360"/>
              </p14:xfrm>
            </p:contentPart>
          </mc:Choice>
          <mc:Fallback xmlns="">
            <p:pic>
              <p:nvPicPr>
                <p:cNvPr id="44" name="Ink 43">
                  <a:extLst>
                    <a:ext uri="{FF2B5EF4-FFF2-40B4-BE49-F238E27FC236}">
                      <a16:creationId xmlns:a16="http://schemas.microsoft.com/office/drawing/2014/main" id="{A2A9FEB2-EC29-4BB3-B97C-7CF49F5CE47B}"/>
                    </a:ext>
                  </a:extLst>
                </p:cNvPr>
                <p:cNvPicPr/>
                <p:nvPr/>
              </p:nvPicPr>
              <p:blipFill>
                <a:blip r:embed="rId17"/>
                <a:stretch>
                  <a:fillRect/>
                </a:stretch>
              </p:blipFill>
              <p:spPr>
                <a:xfrm>
                  <a:off x="6312705" y="4484357"/>
                  <a:ext cx="1828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5" name="Ink 44">
                  <a:extLst>
                    <a:ext uri="{FF2B5EF4-FFF2-40B4-BE49-F238E27FC236}">
                      <a16:creationId xmlns:a16="http://schemas.microsoft.com/office/drawing/2014/main" id="{8D7FE357-A687-4C5B-A8D3-73A240109E78}"/>
                    </a:ext>
                  </a:extLst>
                </p14:cNvPr>
                <p14:cNvContentPartPr/>
                <p14:nvPr/>
              </p14:nvContentPartPr>
              <p14:xfrm>
                <a:off x="6316305" y="4409477"/>
                <a:ext cx="3240" cy="204120"/>
              </p14:xfrm>
            </p:contentPart>
          </mc:Choice>
          <mc:Fallback xmlns="">
            <p:pic>
              <p:nvPicPr>
                <p:cNvPr id="45" name="Ink 44">
                  <a:extLst>
                    <a:ext uri="{FF2B5EF4-FFF2-40B4-BE49-F238E27FC236}">
                      <a16:creationId xmlns:a16="http://schemas.microsoft.com/office/drawing/2014/main" id="{8D7FE357-A687-4C5B-A8D3-73A240109E78}"/>
                    </a:ext>
                  </a:extLst>
                </p:cNvPr>
                <p:cNvPicPr/>
                <p:nvPr/>
              </p:nvPicPr>
              <p:blipFill>
                <a:blip r:embed="rId19"/>
                <a:stretch>
                  <a:fillRect/>
                </a:stretch>
              </p:blipFill>
              <p:spPr>
                <a:xfrm>
                  <a:off x="6280665" y="4373837"/>
                  <a:ext cx="74880" cy="27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47" name="Ink 46">
                <a:extLst>
                  <a:ext uri="{FF2B5EF4-FFF2-40B4-BE49-F238E27FC236}">
                    <a16:creationId xmlns:a16="http://schemas.microsoft.com/office/drawing/2014/main" id="{20AF4F72-B9E1-4321-94CB-FFBB9D4D712D}"/>
                  </a:ext>
                </a:extLst>
              </p14:cNvPr>
              <p14:cNvContentPartPr/>
              <p14:nvPr/>
            </p14:nvContentPartPr>
            <p14:xfrm>
              <a:off x="2780311" y="2803492"/>
              <a:ext cx="1089000" cy="1089000"/>
            </p14:xfrm>
          </p:contentPart>
        </mc:Choice>
        <mc:Fallback xmlns="">
          <p:pic>
            <p:nvPicPr>
              <p:cNvPr id="47" name="Ink 46">
                <a:extLst>
                  <a:ext uri="{FF2B5EF4-FFF2-40B4-BE49-F238E27FC236}">
                    <a16:creationId xmlns:a16="http://schemas.microsoft.com/office/drawing/2014/main" id="{20AF4F72-B9E1-4321-94CB-FFBB9D4D712D}"/>
                  </a:ext>
                </a:extLst>
              </p:cNvPr>
              <p:cNvPicPr/>
              <p:nvPr/>
            </p:nvPicPr>
            <p:blipFill>
              <a:blip r:embed="rId21"/>
              <a:stretch>
                <a:fillRect/>
              </a:stretch>
            </p:blipFill>
            <p:spPr>
              <a:xfrm>
                <a:off x="2744311" y="2767852"/>
                <a:ext cx="1160640" cy="1160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8" name="Ink 47">
                <a:extLst>
                  <a:ext uri="{FF2B5EF4-FFF2-40B4-BE49-F238E27FC236}">
                    <a16:creationId xmlns:a16="http://schemas.microsoft.com/office/drawing/2014/main" id="{DBF61618-D7B1-47A7-99F5-B6105D7C7D0B}"/>
                  </a:ext>
                </a:extLst>
              </p14:cNvPr>
              <p14:cNvContentPartPr/>
              <p14:nvPr/>
            </p14:nvContentPartPr>
            <p14:xfrm>
              <a:off x="6191311" y="2658052"/>
              <a:ext cx="1120680" cy="1120680"/>
            </p14:xfrm>
          </p:contentPart>
        </mc:Choice>
        <mc:Fallback xmlns="">
          <p:pic>
            <p:nvPicPr>
              <p:cNvPr id="48" name="Ink 47">
                <a:extLst>
                  <a:ext uri="{FF2B5EF4-FFF2-40B4-BE49-F238E27FC236}">
                    <a16:creationId xmlns:a16="http://schemas.microsoft.com/office/drawing/2014/main" id="{DBF61618-D7B1-47A7-99F5-B6105D7C7D0B}"/>
                  </a:ext>
                </a:extLst>
              </p:cNvPr>
              <p:cNvPicPr/>
              <p:nvPr/>
            </p:nvPicPr>
            <p:blipFill>
              <a:blip r:embed="rId23"/>
              <a:stretch>
                <a:fillRect/>
              </a:stretch>
            </p:blipFill>
            <p:spPr>
              <a:xfrm>
                <a:off x="6155671" y="2622052"/>
                <a:ext cx="1192320" cy="1192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0" name="Ink 49">
                <a:extLst>
                  <a:ext uri="{FF2B5EF4-FFF2-40B4-BE49-F238E27FC236}">
                    <a16:creationId xmlns:a16="http://schemas.microsoft.com/office/drawing/2014/main" id="{03E712B7-C98F-4782-9776-59812B481A03}"/>
                  </a:ext>
                </a:extLst>
              </p14:cNvPr>
              <p14:cNvContentPartPr/>
              <p14:nvPr/>
            </p14:nvContentPartPr>
            <p14:xfrm>
              <a:off x="3645391" y="2790172"/>
              <a:ext cx="203040" cy="360"/>
            </p14:xfrm>
          </p:contentPart>
        </mc:Choice>
        <mc:Fallback xmlns="">
          <p:pic>
            <p:nvPicPr>
              <p:cNvPr id="50" name="Ink 49">
                <a:extLst>
                  <a:ext uri="{FF2B5EF4-FFF2-40B4-BE49-F238E27FC236}">
                    <a16:creationId xmlns:a16="http://schemas.microsoft.com/office/drawing/2014/main" id="{03E712B7-C98F-4782-9776-59812B481A03}"/>
                  </a:ext>
                </a:extLst>
              </p:cNvPr>
              <p:cNvPicPr/>
              <p:nvPr/>
            </p:nvPicPr>
            <p:blipFill>
              <a:blip r:embed="rId25"/>
              <a:stretch>
                <a:fillRect/>
              </a:stretch>
            </p:blipFill>
            <p:spPr>
              <a:xfrm>
                <a:off x="3609391" y="2754532"/>
                <a:ext cx="274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 name="Ink 50">
                <a:extLst>
                  <a:ext uri="{FF2B5EF4-FFF2-40B4-BE49-F238E27FC236}">
                    <a16:creationId xmlns:a16="http://schemas.microsoft.com/office/drawing/2014/main" id="{549E628A-24D0-4756-A155-01699B5A5F36}"/>
                  </a:ext>
                </a:extLst>
              </p14:cNvPr>
              <p14:cNvContentPartPr/>
              <p14:nvPr/>
            </p14:nvContentPartPr>
            <p14:xfrm>
              <a:off x="3862471" y="2814292"/>
              <a:ext cx="360" cy="238320"/>
            </p14:xfrm>
          </p:contentPart>
        </mc:Choice>
        <mc:Fallback xmlns="">
          <p:pic>
            <p:nvPicPr>
              <p:cNvPr id="51" name="Ink 50">
                <a:extLst>
                  <a:ext uri="{FF2B5EF4-FFF2-40B4-BE49-F238E27FC236}">
                    <a16:creationId xmlns:a16="http://schemas.microsoft.com/office/drawing/2014/main" id="{549E628A-24D0-4756-A155-01699B5A5F36}"/>
                  </a:ext>
                </a:extLst>
              </p:cNvPr>
              <p:cNvPicPr/>
              <p:nvPr/>
            </p:nvPicPr>
            <p:blipFill>
              <a:blip r:embed="rId27"/>
              <a:stretch>
                <a:fillRect/>
              </a:stretch>
            </p:blipFill>
            <p:spPr>
              <a:xfrm>
                <a:off x="3826831" y="2778652"/>
                <a:ext cx="720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5" name="Ink 54">
                <a:extLst>
                  <a:ext uri="{FF2B5EF4-FFF2-40B4-BE49-F238E27FC236}">
                    <a16:creationId xmlns:a16="http://schemas.microsoft.com/office/drawing/2014/main" id="{3E58E620-06C3-47C9-AFCE-F8415CEB8334}"/>
                  </a:ext>
                </a:extLst>
              </p14:cNvPr>
              <p14:cNvContentPartPr/>
              <p14:nvPr/>
            </p14:nvContentPartPr>
            <p14:xfrm>
              <a:off x="7302271" y="3561652"/>
              <a:ext cx="360" cy="190440"/>
            </p14:xfrm>
          </p:contentPart>
        </mc:Choice>
        <mc:Fallback xmlns="">
          <p:pic>
            <p:nvPicPr>
              <p:cNvPr id="55" name="Ink 54">
                <a:extLst>
                  <a:ext uri="{FF2B5EF4-FFF2-40B4-BE49-F238E27FC236}">
                    <a16:creationId xmlns:a16="http://schemas.microsoft.com/office/drawing/2014/main" id="{3E58E620-06C3-47C9-AFCE-F8415CEB8334}"/>
                  </a:ext>
                </a:extLst>
              </p:cNvPr>
              <p:cNvPicPr/>
              <p:nvPr/>
            </p:nvPicPr>
            <p:blipFill>
              <a:blip r:embed="rId29"/>
              <a:stretch>
                <a:fillRect/>
              </a:stretch>
            </p:blipFill>
            <p:spPr>
              <a:xfrm>
                <a:off x="7266271" y="3526012"/>
                <a:ext cx="720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6" name="Ink 55">
                <a:extLst>
                  <a:ext uri="{FF2B5EF4-FFF2-40B4-BE49-F238E27FC236}">
                    <a16:creationId xmlns:a16="http://schemas.microsoft.com/office/drawing/2014/main" id="{F55D1A89-5B8F-4570-A003-E68CB8409750}"/>
                  </a:ext>
                </a:extLst>
              </p14:cNvPr>
              <p14:cNvContentPartPr/>
              <p14:nvPr/>
            </p14:nvContentPartPr>
            <p14:xfrm>
              <a:off x="7083391" y="3754972"/>
              <a:ext cx="208080" cy="360"/>
            </p14:xfrm>
          </p:contentPart>
        </mc:Choice>
        <mc:Fallback xmlns="">
          <p:pic>
            <p:nvPicPr>
              <p:cNvPr id="56" name="Ink 55">
                <a:extLst>
                  <a:ext uri="{FF2B5EF4-FFF2-40B4-BE49-F238E27FC236}">
                    <a16:creationId xmlns:a16="http://schemas.microsoft.com/office/drawing/2014/main" id="{F55D1A89-5B8F-4570-A003-E68CB8409750}"/>
                  </a:ext>
                </a:extLst>
              </p:cNvPr>
              <p:cNvPicPr/>
              <p:nvPr/>
            </p:nvPicPr>
            <p:blipFill>
              <a:blip r:embed="rId31"/>
              <a:stretch>
                <a:fillRect/>
              </a:stretch>
            </p:blipFill>
            <p:spPr>
              <a:xfrm>
                <a:off x="7047391" y="3718972"/>
                <a:ext cx="279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7" name="Ink 56">
                <a:extLst>
                  <a:ext uri="{FF2B5EF4-FFF2-40B4-BE49-F238E27FC236}">
                    <a16:creationId xmlns:a16="http://schemas.microsoft.com/office/drawing/2014/main" id="{92B8FDD4-532A-40E7-BF70-3C701E03D9BB}"/>
                  </a:ext>
                </a:extLst>
              </p14:cNvPr>
              <p14:cNvContentPartPr/>
              <p14:nvPr/>
            </p14:nvContentPartPr>
            <p14:xfrm>
              <a:off x="6384587" y="6079832"/>
              <a:ext cx="360" cy="360"/>
            </p14:xfrm>
          </p:contentPart>
        </mc:Choice>
        <mc:Fallback xmlns="">
          <p:pic>
            <p:nvPicPr>
              <p:cNvPr id="57" name="Ink 56">
                <a:extLst>
                  <a:ext uri="{FF2B5EF4-FFF2-40B4-BE49-F238E27FC236}">
                    <a16:creationId xmlns:a16="http://schemas.microsoft.com/office/drawing/2014/main" id="{92B8FDD4-532A-40E7-BF70-3C701E03D9BB}"/>
                  </a:ext>
                </a:extLst>
              </p:cNvPr>
              <p:cNvPicPr/>
              <p:nvPr/>
            </p:nvPicPr>
            <p:blipFill>
              <a:blip r:embed="rId33"/>
              <a:stretch>
                <a:fillRect/>
              </a:stretch>
            </p:blipFill>
            <p:spPr>
              <a:xfrm>
                <a:off x="6348587" y="6043832"/>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8" name="Ink 57">
                <a:extLst>
                  <a:ext uri="{FF2B5EF4-FFF2-40B4-BE49-F238E27FC236}">
                    <a16:creationId xmlns:a16="http://schemas.microsoft.com/office/drawing/2014/main" id="{97FA067F-46AC-4266-A650-1217ABE9026E}"/>
                  </a:ext>
                </a:extLst>
              </p14:cNvPr>
              <p14:cNvContentPartPr/>
              <p14:nvPr/>
            </p14:nvContentPartPr>
            <p14:xfrm>
              <a:off x="5843507" y="6030512"/>
              <a:ext cx="749880" cy="226440"/>
            </p14:xfrm>
          </p:contentPart>
        </mc:Choice>
        <mc:Fallback xmlns="">
          <p:pic>
            <p:nvPicPr>
              <p:cNvPr id="58" name="Ink 57">
                <a:extLst>
                  <a:ext uri="{FF2B5EF4-FFF2-40B4-BE49-F238E27FC236}">
                    <a16:creationId xmlns:a16="http://schemas.microsoft.com/office/drawing/2014/main" id="{97FA067F-46AC-4266-A650-1217ABE9026E}"/>
                  </a:ext>
                </a:extLst>
              </p:cNvPr>
              <p:cNvPicPr/>
              <p:nvPr/>
            </p:nvPicPr>
            <p:blipFill>
              <a:blip r:embed="rId35"/>
              <a:stretch>
                <a:fillRect/>
              </a:stretch>
            </p:blipFill>
            <p:spPr>
              <a:xfrm>
                <a:off x="5807867" y="5994872"/>
                <a:ext cx="821520" cy="298080"/>
              </a:xfrm>
              <a:prstGeom prst="rect">
                <a:avLst/>
              </a:prstGeom>
            </p:spPr>
          </p:pic>
        </mc:Fallback>
      </mc:AlternateContent>
      <p:sp>
        <p:nvSpPr>
          <p:cNvPr id="71" name="TextBox 70">
            <a:extLst>
              <a:ext uri="{FF2B5EF4-FFF2-40B4-BE49-F238E27FC236}">
                <a16:creationId xmlns:a16="http://schemas.microsoft.com/office/drawing/2014/main" id="{6639A39E-F272-4358-99DA-B320A2711D40}"/>
              </a:ext>
            </a:extLst>
          </p:cNvPr>
          <p:cNvSpPr txBox="1"/>
          <p:nvPr/>
        </p:nvSpPr>
        <p:spPr>
          <a:xfrm>
            <a:off x="3080084" y="1267326"/>
            <a:ext cx="4358886" cy="584775"/>
          </a:xfrm>
          <a:prstGeom prst="rect">
            <a:avLst/>
          </a:prstGeom>
          <a:solidFill>
            <a:srgbClr val="FFFF00"/>
          </a:solidFill>
          <a:ln w="38100">
            <a:solidFill>
              <a:schemeClr val="tx1"/>
            </a:solidFill>
          </a:ln>
        </p:spPr>
        <p:txBody>
          <a:bodyPr wrap="none" rtlCol="0">
            <a:spAutoFit/>
          </a:bodyPr>
          <a:lstStyle/>
          <a:p>
            <a:r>
              <a:rPr lang="en-US" sz="3200" dirty="0"/>
              <a:t>Stigma and Oppression</a:t>
            </a:r>
          </a:p>
        </p:txBody>
      </p:sp>
      <mc:AlternateContent xmlns:mc="http://schemas.openxmlformats.org/markup-compatibility/2006" xmlns:p14="http://schemas.microsoft.com/office/powerpoint/2010/main">
        <mc:Choice Requires="p14">
          <p:contentPart p14:bwMode="auto" r:id="rId36">
            <p14:nvContentPartPr>
              <p14:cNvPr id="3" name="Ink 2">
                <a:extLst>
                  <a:ext uri="{FF2B5EF4-FFF2-40B4-BE49-F238E27FC236}">
                    <a16:creationId xmlns:a16="http://schemas.microsoft.com/office/drawing/2014/main" id="{7B3B1237-6D56-4507-91C9-EA624374602D}"/>
                  </a:ext>
                </a:extLst>
              </p14:cNvPr>
              <p14:cNvContentPartPr/>
              <p14:nvPr/>
            </p14:nvContentPartPr>
            <p14:xfrm>
              <a:off x="4719659" y="2021336"/>
              <a:ext cx="177120" cy="177120"/>
            </p14:xfrm>
          </p:contentPart>
        </mc:Choice>
        <mc:Fallback xmlns="">
          <p:pic>
            <p:nvPicPr>
              <p:cNvPr id="3" name="Ink 2">
                <a:extLst>
                  <a:ext uri="{FF2B5EF4-FFF2-40B4-BE49-F238E27FC236}">
                    <a16:creationId xmlns:a16="http://schemas.microsoft.com/office/drawing/2014/main" id="{7B3B1237-6D56-4507-91C9-EA624374602D}"/>
                  </a:ext>
                </a:extLst>
              </p:cNvPr>
              <p:cNvPicPr/>
              <p:nvPr/>
            </p:nvPicPr>
            <p:blipFill>
              <a:blip r:embed="rId37"/>
              <a:stretch>
                <a:fillRect/>
              </a:stretch>
            </p:blipFill>
            <p:spPr>
              <a:xfrm>
                <a:off x="4701659" y="2003336"/>
                <a:ext cx="2127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 name="Ink 7">
                <a:extLst>
                  <a:ext uri="{FF2B5EF4-FFF2-40B4-BE49-F238E27FC236}">
                    <a16:creationId xmlns:a16="http://schemas.microsoft.com/office/drawing/2014/main" id="{C7D95DDE-DF20-454F-9F21-F1F90DE58798}"/>
                  </a:ext>
                </a:extLst>
              </p14:cNvPr>
              <p14:cNvContentPartPr/>
              <p14:nvPr/>
            </p14:nvContentPartPr>
            <p14:xfrm>
              <a:off x="4949339" y="2015576"/>
              <a:ext cx="204120" cy="204120"/>
            </p14:xfrm>
          </p:contentPart>
        </mc:Choice>
        <mc:Fallback xmlns="">
          <p:pic>
            <p:nvPicPr>
              <p:cNvPr id="8" name="Ink 7">
                <a:extLst>
                  <a:ext uri="{FF2B5EF4-FFF2-40B4-BE49-F238E27FC236}">
                    <a16:creationId xmlns:a16="http://schemas.microsoft.com/office/drawing/2014/main" id="{C7D95DDE-DF20-454F-9F21-F1F90DE58798}"/>
                  </a:ext>
                </a:extLst>
              </p:cNvPr>
              <p:cNvPicPr/>
              <p:nvPr/>
            </p:nvPicPr>
            <p:blipFill>
              <a:blip r:embed="rId39"/>
              <a:stretch>
                <a:fillRect/>
              </a:stretch>
            </p:blipFill>
            <p:spPr>
              <a:xfrm>
                <a:off x="4931339" y="1997936"/>
                <a:ext cx="2397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 name="Ink 8">
                <a:extLst>
                  <a:ext uri="{FF2B5EF4-FFF2-40B4-BE49-F238E27FC236}">
                    <a16:creationId xmlns:a16="http://schemas.microsoft.com/office/drawing/2014/main" id="{10E174F7-ECAA-483D-A7B9-E4DAC1D7030F}"/>
                  </a:ext>
                </a:extLst>
              </p14:cNvPr>
              <p14:cNvContentPartPr/>
              <p14:nvPr/>
            </p14:nvContentPartPr>
            <p14:xfrm>
              <a:off x="4735499" y="2025296"/>
              <a:ext cx="443880" cy="360"/>
            </p14:xfrm>
          </p:contentPart>
        </mc:Choice>
        <mc:Fallback xmlns="">
          <p:pic>
            <p:nvPicPr>
              <p:cNvPr id="9" name="Ink 8">
                <a:extLst>
                  <a:ext uri="{FF2B5EF4-FFF2-40B4-BE49-F238E27FC236}">
                    <a16:creationId xmlns:a16="http://schemas.microsoft.com/office/drawing/2014/main" id="{10E174F7-ECAA-483D-A7B9-E4DAC1D7030F}"/>
                  </a:ext>
                </a:extLst>
              </p:cNvPr>
              <p:cNvPicPr/>
              <p:nvPr/>
            </p:nvPicPr>
            <p:blipFill>
              <a:blip r:embed="rId41"/>
              <a:stretch>
                <a:fillRect/>
              </a:stretch>
            </p:blipFill>
            <p:spPr>
              <a:xfrm>
                <a:off x="4717499" y="2007296"/>
                <a:ext cx="479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 name="Ink 9">
                <a:extLst>
                  <a:ext uri="{FF2B5EF4-FFF2-40B4-BE49-F238E27FC236}">
                    <a16:creationId xmlns:a16="http://schemas.microsoft.com/office/drawing/2014/main" id="{7B60AC44-2559-44EC-9155-58126A1C9058}"/>
                  </a:ext>
                </a:extLst>
              </p14:cNvPr>
              <p14:cNvContentPartPr/>
              <p14:nvPr/>
            </p14:nvContentPartPr>
            <p14:xfrm>
              <a:off x="4883099" y="1883096"/>
              <a:ext cx="360" cy="190080"/>
            </p14:xfrm>
          </p:contentPart>
        </mc:Choice>
        <mc:Fallback xmlns="">
          <p:pic>
            <p:nvPicPr>
              <p:cNvPr id="10" name="Ink 9">
                <a:extLst>
                  <a:ext uri="{FF2B5EF4-FFF2-40B4-BE49-F238E27FC236}">
                    <a16:creationId xmlns:a16="http://schemas.microsoft.com/office/drawing/2014/main" id="{7B60AC44-2559-44EC-9155-58126A1C9058}"/>
                  </a:ext>
                </a:extLst>
              </p:cNvPr>
              <p:cNvPicPr/>
              <p:nvPr/>
            </p:nvPicPr>
            <p:blipFill>
              <a:blip r:embed="rId43"/>
              <a:stretch>
                <a:fillRect/>
              </a:stretch>
            </p:blipFill>
            <p:spPr>
              <a:xfrm>
                <a:off x="4865099" y="1865096"/>
                <a:ext cx="360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 name="Ink 10">
                <a:extLst>
                  <a:ext uri="{FF2B5EF4-FFF2-40B4-BE49-F238E27FC236}">
                    <a16:creationId xmlns:a16="http://schemas.microsoft.com/office/drawing/2014/main" id="{0AD8BB09-4335-45A1-B2BD-DA510EDC90CA}"/>
                  </a:ext>
                </a:extLst>
              </p14:cNvPr>
              <p14:cNvContentPartPr/>
              <p14:nvPr/>
            </p14:nvContentPartPr>
            <p14:xfrm>
              <a:off x="5008739" y="1896416"/>
              <a:ext cx="360" cy="162720"/>
            </p14:xfrm>
          </p:contentPart>
        </mc:Choice>
        <mc:Fallback xmlns="">
          <p:pic>
            <p:nvPicPr>
              <p:cNvPr id="11" name="Ink 10">
                <a:extLst>
                  <a:ext uri="{FF2B5EF4-FFF2-40B4-BE49-F238E27FC236}">
                    <a16:creationId xmlns:a16="http://schemas.microsoft.com/office/drawing/2014/main" id="{0AD8BB09-4335-45A1-B2BD-DA510EDC90CA}"/>
                  </a:ext>
                </a:extLst>
              </p:cNvPr>
              <p:cNvPicPr/>
              <p:nvPr/>
            </p:nvPicPr>
            <p:blipFill>
              <a:blip r:embed="rId45"/>
              <a:stretch>
                <a:fillRect/>
              </a:stretch>
            </p:blipFill>
            <p:spPr>
              <a:xfrm>
                <a:off x="4990739" y="1878776"/>
                <a:ext cx="36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6" name="Ink 15">
                <a:extLst>
                  <a:ext uri="{FF2B5EF4-FFF2-40B4-BE49-F238E27FC236}">
                    <a16:creationId xmlns:a16="http://schemas.microsoft.com/office/drawing/2014/main" id="{D11A8A0B-1435-499A-B969-88020C4A2041}"/>
                  </a:ext>
                </a:extLst>
              </p14:cNvPr>
              <p14:cNvContentPartPr/>
              <p14:nvPr/>
            </p14:nvContentPartPr>
            <p14:xfrm>
              <a:off x="4990739" y="1857896"/>
              <a:ext cx="360" cy="191160"/>
            </p14:xfrm>
          </p:contentPart>
        </mc:Choice>
        <mc:Fallback xmlns="">
          <p:pic>
            <p:nvPicPr>
              <p:cNvPr id="16" name="Ink 15">
                <a:extLst>
                  <a:ext uri="{FF2B5EF4-FFF2-40B4-BE49-F238E27FC236}">
                    <a16:creationId xmlns:a16="http://schemas.microsoft.com/office/drawing/2014/main" id="{D11A8A0B-1435-499A-B969-88020C4A2041}"/>
                  </a:ext>
                </a:extLst>
              </p:cNvPr>
              <p:cNvPicPr/>
              <p:nvPr/>
            </p:nvPicPr>
            <p:blipFill>
              <a:blip r:embed="rId47"/>
              <a:stretch>
                <a:fillRect/>
              </a:stretch>
            </p:blipFill>
            <p:spPr>
              <a:xfrm>
                <a:off x="4954739" y="1822256"/>
                <a:ext cx="720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 name="Ink 18">
                <a:extLst>
                  <a:ext uri="{FF2B5EF4-FFF2-40B4-BE49-F238E27FC236}">
                    <a16:creationId xmlns:a16="http://schemas.microsoft.com/office/drawing/2014/main" id="{7F9C871B-C5A5-4FBD-A503-3D0ED1BF1C7B}"/>
                  </a:ext>
                </a:extLst>
              </p14:cNvPr>
              <p14:cNvContentPartPr/>
              <p14:nvPr/>
            </p14:nvContentPartPr>
            <p14:xfrm>
              <a:off x="4858259" y="2087936"/>
              <a:ext cx="360" cy="360"/>
            </p14:xfrm>
          </p:contentPart>
        </mc:Choice>
        <mc:Fallback xmlns="">
          <p:pic>
            <p:nvPicPr>
              <p:cNvPr id="19" name="Ink 18">
                <a:extLst>
                  <a:ext uri="{FF2B5EF4-FFF2-40B4-BE49-F238E27FC236}">
                    <a16:creationId xmlns:a16="http://schemas.microsoft.com/office/drawing/2014/main" id="{7F9C871B-C5A5-4FBD-A503-3D0ED1BF1C7B}"/>
                  </a:ext>
                </a:extLst>
              </p:cNvPr>
              <p:cNvPicPr/>
              <p:nvPr/>
            </p:nvPicPr>
            <p:blipFill>
              <a:blip r:embed="rId49"/>
              <a:stretch>
                <a:fillRect/>
              </a:stretch>
            </p:blipFill>
            <p:spPr>
              <a:xfrm>
                <a:off x="4849259" y="2078936"/>
                <a:ext cx="18000" cy="18000"/>
              </a:xfrm>
              <a:prstGeom prst="rect">
                <a:avLst/>
              </a:prstGeom>
            </p:spPr>
          </p:pic>
        </mc:Fallback>
      </mc:AlternateContent>
      <p:grpSp>
        <p:nvGrpSpPr>
          <p:cNvPr id="23" name="Group 22">
            <a:extLst>
              <a:ext uri="{FF2B5EF4-FFF2-40B4-BE49-F238E27FC236}">
                <a16:creationId xmlns:a16="http://schemas.microsoft.com/office/drawing/2014/main" id="{0F37B7F6-C8DB-4C51-933A-7E734AFD347D}"/>
              </a:ext>
            </a:extLst>
          </p:cNvPr>
          <p:cNvGrpSpPr/>
          <p:nvPr/>
        </p:nvGrpSpPr>
        <p:grpSpPr>
          <a:xfrm>
            <a:off x="4764229" y="1858137"/>
            <a:ext cx="330480" cy="349920"/>
            <a:chOff x="4764229" y="1858137"/>
            <a:chExt cx="330480" cy="349920"/>
          </a:xfrm>
        </p:grpSpPr>
        <mc:AlternateContent xmlns:mc="http://schemas.openxmlformats.org/markup-compatibility/2006" xmlns:p14="http://schemas.microsoft.com/office/powerpoint/2010/main">
          <mc:Choice Requires="p14">
            <p:contentPart p14:bwMode="auto" r:id="rId50">
              <p14:nvContentPartPr>
                <p14:cNvPr id="20" name="Ink 19">
                  <a:extLst>
                    <a:ext uri="{FF2B5EF4-FFF2-40B4-BE49-F238E27FC236}">
                      <a16:creationId xmlns:a16="http://schemas.microsoft.com/office/drawing/2014/main" id="{AE3326CA-0325-42E9-844D-2DC95E11C416}"/>
                    </a:ext>
                  </a:extLst>
                </p14:cNvPr>
                <p14:cNvContentPartPr/>
                <p14:nvPr/>
              </p14:nvContentPartPr>
              <p14:xfrm>
                <a:off x="4894909" y="1858137"/>
                <a:ext cx="79920" cy="192240"/>
              </p14:xfrm>
            </p:contentPart>
          </mc:Choice>
          <mc:Fallback xmlns="">
            <p:pic>
              <p:nvPicPr>
                <p:cNvPr id="20" name="Ink 19">
                  <a:extLst>
                    <a:ext uri="{FF2B5EF4-FFF2-40B4-BE49-F238E27FC236}">
                      <a16:creationId xmlns:a16="http://schemas.microsoft.com/office/drawing/2014/main" id="{AE3326CA-0325-42E9-844D-2DC95E11C416}"/>
                    </a:ext>
                  </a:extLst>
                </p:cNvPr>
                <p:cNvPicPr/>
                <p:nvPr/>
              </p:nvPicPr>
              <p:blipFill>
                <a:blip r:embed="rId51"/>
                <a:stretch>
                  <a:fillRect/>
                </a:stretch>
              </p:blipFill>
              <p:spPr>
                <a:xfrm>
                  <a:off x="4885909" y="1849497"/>
                  <a:ext cx="975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 name="Ink 20">
                  <a:extLst>
                    <a:ext uri="{FF2B5EF4-FFF2-40B4-BE49-F238E27FC236}">
                      <a16:creationId xmlns:a16="http://schemas.microsoft.com/office/drawing/2014/main" id="{9E860E27-A88C-487C-AE42-6CB3A5964EF9}"/>
                    </a:ext>
                  </a:extLst>
                </p14:cNvPr>
                <p14:cNvContentPartPr/>
                <p14:nvPr/>
              </p14:nvContentPartPr>
              <p14:xfrm>
                <a:off x="4937029" y="2164137"/>
                <a:ext cx="55440" cy="14760"/>
              </p14:xfrm>
            </p:contentPart>
          </mc:Choice>
          <mc:Fallback xmlns="">
            <p:pic>
              <p:nvPicPr>
                <p:cNvPr id="21" name="Ink 20">
                  <a:extLst>
                    <a:ext uri="{FF2B5EF4-FFF2-40B4-BE49-F238E27FC236}">
                      <a16:creationId xmlns:a16="http://schemas.microsoft.com/office/drawing/2014/main" id="{9E860E27-A88C-487C-AE42-6CB3A5964EF9}"/>
                    </a:ext>
                  </a:extLst>
                </p:cNvPr>
                <p:cNvPicPr/>
                <p:nvPr/>
              </p:nvPicPr>
              <p:blipFill>
                <a:blip r:embed="rId53"/>
                <a:stretch>
                  <a:fillRect/>
                </a:stretch>
              </p:blipFill>
              <p:spPr>
                <a:xfrm>
                  <a:off x="4928029" y="2155137"/>
                  <a:ext cx="73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2" name="Ink 21">
                  <a:extLst>
                    <a:ext uri="{FF2B5EF4-FFF2-40B4-BE49-F238E27FC236}">
                      <a16:creationId xmlns:a16="http://schemas.microsoft.com/office/drawing/2014/main" id="{01A60A7B-ACAE-4E0F-8678-B89FFB97CCCC}"/>
                    </a:ext>
                  </a:extLst>
                </p14:cNvPr>
                <p14:cNvContentPartPr/>
                <p14:nvPr/>
              </p14:nvContentPartPr>
              <p14:xfrm>
                <a:off x="4764229" y="2006817"/>
                <a:ext cx="330480" cy="201240"/>
              </p14:xfrm>
            </p:contentPart>
          </mc:Choice>
          <mc:Fallback xmlns="">
            <p:pic>
              <p:nvPicPr>
                <p:cNvPr id="22" name="Ink 21">
                  <a:extLst>
                    <a:ext uri="{FF2B5EF4-FFF2-40B4-BE49-F238E27FC236}">
                      <a16:creationId xmlns:a16="http://schemas.microsoft.com/office/drawing/2014/main" id="{01A60A7B-ACAE-4E0F-8678-B89FFB97CCCC}"/>
                    </a:ext>
                  </a:extLst>
                </p:cNvPr>
                <p:cNvPicPr/>
                <p:nvPr/>
              </p:nvPicPr>
              <p:blipFill>
                <a:blip r:embed="rId55"/>
                <a:stretch>
                  <a:fillRect/>
                </a:stretch>
              </p:blipFill>
              <p:spPr>
                <a:xfrm>
                  <a:off x="4755229" y="1997817"/>
                  <a:ext cx="348120" cy="21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24" name="Ink 23">
                <a:extLst>
                  <a:ext uri="{FF2B5EF4-FFF2-40B4-BE49-F238E27FC236}">
                    <a16:creationId xmlns:a16="http://schemas.microsoft.com/office/drawing/2014/main" id="{026B5BC2-6F0E-46D9-9B86-7793DC146440}"/>
                  </a:ext>
                </a:extLst>
              </p14:cNvPr>
              <p14:cNvContentPartPr/>
              <p14:nvPr/>
            </p14:nvContentPartPr>
            <p14:xfrm>
              <a:off x="5135389" y="1976937"/>
              <a:ext cx="80640" cy="102600"/>
            </p14:xfrm>
          </p:contentPart>
        </mc:Choice>
        <mc:Fallback xmlns="">
          <p:pic>
            <p:nvPicPr>
              <p:cNvPr id="24" name="Ink 23">
                <a:extLst>
                  <a:ext uri="{FF2B5EF4-FFF2-40B4-BE49-F238E27FC236}">
                    <a16:creationId xmlns:a16="http://schemas.microsoft.com/office/drawing/2014/main" id="{026B5BC2-6F0E-46D9-9B86-7793DC146440}"/>
                  </a:ext>
                </a:extLst>
              </p:cNvPr>
              <p:cNvPicPr/>
              <p:nvPr/>
            </p:nvPicPr>
            <p:blipFill>
              <a:blip r:embed="rId57"/>
              <a:stretch>
                <a:fillRect/>
              </a:stretch>
            </p:blipFill>
            <p:spPr>
              <a:xfrm>
                <a:off x="5126749" y="1968297"/>
                <a:ext cx="98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 name="Ink 24">
                <a:extLst>
                  <a:ext uri="{FF2B5EF4-FFF2-40B4-BE49-F238E27FC236}">
                    <a16:creationId xmlns:a16="http://schemas.microsoft.com/office/drawing/2014/main" id="{A80A7FBB-6547-4AB8-89AB-8954368507C7}"/>
                  </a:ext>
                </a:extLst>
              </p14:cNvPr>
              <p14:cNvContentPartPr/>
              <p14:nvPr/>
            </p14:nvContentPartPr>
            <p14:xfrm>
              <a:off x="4689709" y="1965057"/>
              <a:ext cx="32400" cy="76680"/>
            </p14:xfrm>
          </p:contentPart>
        </mc:Choice>
        <mc:Fallback xmlns="">
          <p:pic>
            <p:nvPicPr>
              <p:cNvPr id="25" name="Ink 24">
                <a:extLst>
                  <a:ext uri="{FF2B5EF4-FFF2-40B4-BE49-F238E27FC236}">
                    <a16:creationId xmlns:a16="http://schemas.microsoft.com/office/drawing/2014/main" id="{A80A7FBB-6547-4AB8-89AB-8954368507C7}"/>
                  </a:ext>
                </a:extLst>
              </p:cNvPr>
              <p:cNvPicPr/>
              <p:nvPr/>
            </p:nvPicPr>
            <p:blipFill>
              <a:blip r:embed="rId59"/>
              <a:stretch>
                <a:fillRect/>
              </a:stretch>
            </p:blipFill>
            <p:spPr>
              <a:xfrm>
                <a:off x="4681069" y="1956057"/>
                <a:ext cx="50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9" name="Ink 28">
                <a:extLst>
                  <a:ext uri="{FF2B5EF4-FFF2-40B4-BE49-F238E27FC236}">
                    <a16:creationId xmlns:a16="http://schemas.microsoft.com/office/drawing/2014/main" id="{63E5B475-6E73-4F81-9234-D4701070B2CA}"/>
                  </a:ext>
                </a:extLst>
              </p14:cNvPr>
              <p14:cNvContentPartPr/>
              <p14:nvPr/>
            </p14:nvContentPartPr>
            <p14:xfrm>
              <a:off x="6293869" y="4298577"/>
              <a:ext cx="260280" cy="260280"/>
            </p14:xfrm>
          </p:contentPart>
        </mc:Choice>
        <mc:Fallback xmlns="">
          <p:pic>
            <p:nvPicPr>
              <p:cNvPr id="29" name="Ink 28">
                <a:extLst>
                  <a:ext uri="{FF2B5EF4-FFF2-40B4-BE49-F238E27FC236}">
                    <a16:creationId xmlns:a16="http://schemas.microsoft.com/office/drawing/2014/main" id="{63E5B475-6E73-4F81-9234-D4701070B2CA}"/>
                  </a:ext>
                </a:extLst>
              </p:cNvPr>
              <p:cNvPicPr/>
              <p:nvPr/>
            </p:nvPicPr>
            <p:blipFill>
              <a:blip r:embed="rId61"/>
              <a:stretch>
                <a:fillRect/>
              </a:stretch>
            </p:blipFill>
            <p:spPr>
              <a:xfrm>
                <a:off x="6275869" y="4280577"/>
                <a:ext cx="2959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 name="Ink 30">
                <a:extLst>
                  <a:ext uri="{FF2B5EF4-FFF2-40B4-BE49-F238E27FC236}">
                    <a16:creationId xmlns:a16="http://schemas.microsoft.com/office/drawing/2014/main" id="{22810AE9-4117-4EA4-8067-8EB3320CD06C}"/>
                  </a:ext>
                </a:extLst>
              </p14:cNvPr>
              <p14:cNvContentPartPr/>
              <p14:nvPr/>
            </p14:nvContentPartPr>
            <p14:xfrm>
              <a:off x="6309349" y="4585857"/>
              <a:ext cx="228600" cy="228600"/>
            </p14:xfrm>
          </p:contentPart>
        </mc:Choice>
        <mc:Fallback xmlns="">
          <p:pic>
            <p:nvPicPr>
              <p:cNvPr id="31" name="Ink 30">
                <a:extLst>
                  <a:ext uri="{FF2B5EF4-FFF2-40B4-BE49-F238E27FC236}">
                    <a16:creationId xmlns:a16="http://schemas.microsoft.com/office/drawing/2014/main" id="{22810AE9-4117-4EA4-8067-8EB3320CD06C}"/>
                  </a:ext>
                </a:extLst>
              </p:cNvPr>
              <p:cNvPicPr/>
              <p:nvPr/>
            </p:nvPicPr>
            <p:blipFill>
              <a:blip r:embed="rId63"/>
              <a:stretch>
                <a:fillRect/>
              </a:stretch>
            </p:blipFill>
            <p:spPr>
              <a:xfrm>
                <a:off x="6291349" y="4567857"/>
                <a:ext cx="264240" cy="264240"/>
              </a:xfrm>
              <a:prstGeom prst="rect">
                <a:avLst/>
              </a:prstGeom>
            </p:spPr>
          </p:pic>
        </mc:Fallback>
      </mc:AlternateContent>
      <p:grpSp>
        <p:nvGrpSpPr>
          <p:cNvPr id="33" name="Group 32">
            <a:extLst>
              <a:ext uri="{FF2B5EF4-FFF2-40B4-BE49-F238E27FC236}">
                <a16:creationId xmlns:a16="http://schemas.microsoft.com/office/drawing/2014/main" id="{67D9E12E-B987-4268-B024-4E30B715B92C}"/>
              </a:ext>
            </a:extLst>
          </p:cNvPr>
          <p:cNvGrpSpPr/>
          <p:nvPr/>
        </p:nvGrpSpPr>
        <p:grpSpPr>
          <a:xfrm>
            <a:off x="3627709" y="2811417"/>
            <a:ext cx="228960" cy="211320"/>
            <a:chOff x="3627709" y="2811417"/>
            <a:chExt cx="228960" cy="211320"/>
          </a:xfrm>
        </p:grpSpPr>
        <mc:AlternateContent xmlns:mc="http://schemas.openxmlformats.org/markup-compatibility/2006" xmlns:p14="http://schemas.microsoft.com/office/powerpoint/2010/main">
          <mc:Choice Requires="p14">
            <p:contentPart p14:bwMode="auto" r:id="rId64">
              <p14:nvContentPartPr>
                <p14:cNvPr id="26" name="Ink 25">
                  <a:extLst>
                    <a:ext uri="{FF2B5EF4-FFF2-40B4-BE49-F238E27FC236}">
                      <a16:creationId xmlns:a16="http://schemas.microsoft.com/office/drawing/2014/main" id="{9633BA2F-5BDC-4410-BD73-B395B66B122C}"/>
                    </a:ext>
                  </a:extLst>
                </p14:cNvPr>
                <p14:cNvContentPartPr/>
                <p14:nvPr/>
              </p14:nvContentPartPr>
              <p14:xfrm>
                <a:off x="3627709" y="2813217"/>
                <a:ext cx="209520" cy="209520"/>
              </p14:xfrm>
            </p:contentPart>
          </mc:Choice>
          <mc:Fallback xmlns="">
            <p:pic>
              <p:nvPicPr>
                <p:cNvPr id="26" name="Ink 25">
                  <a:extLst>
                    <a:ext uri="{FF2B5EF4-FFF2-40B4-BE49-F238E27FC236}">
                      <a16:creationId xmlns:a16="http://schemas.microsoft.com/office/drawing/2014/main" id="{9633BA2F-5BDC-4410-BD73-B395B66B122C}"/>
                    </a:ext>
                  </a:extLst>
                </p:cNvPr>
                <p:cNvPicPr/>
                <p:nvPr/>
              </p:nvPicPr>
              <p:blipFill>
                <a:blip r:embed="rId65"/>
                <a:stretch>
                  <a:fillRect/>
                </a:stretch>
              </p:blipFill>
              <p:spPr>
                <a:xfrm>
                  <a:off x="3609709" y="2795577"/>
                  <a:ext cx="2451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7" name="Ink 26">
                  <a:extLst>
                    <a:ext uri="{FF2B5EF4-FFF2-40B4-BE49-F238E27FC236}">
                      <a16:creationId xmlns:a16="http://schemas.microsoft.com/office/drawing/2014/main" id="{59A6A07E-EB5C-401B-96F8-F0A8962F6F20}"/>
                    </a:ext>
                  </a:extLst>
                </p14:cNvPr>
                <p14:cNvContentPartPr/>
                <p14:nvPr/>
              </p14:nvContentPartPr>
              <p14:xfrm>
                <a:off x="3682789" y="2868297"/>
                <a:ext cx="47880" cy="47880"/>
              </p14:xfrm>
            </p:contentPart>
          </mc:Choice>
          <mc:Fallback xmlns="">
            <p:pic>
              <p:nvPicPr>
                <p:cNvPr id="27" name="Ink 26">
                  <a:extLst>
                    <a:ext uri="{FF2B5EF4-FFF2-40B4-BE49-F238E27FC236}">
                      <a16:creationId xmlns:a16="http://schemas.microsoft.com/office/drawing/2014/main" id="{59A6A07E-EB5C-401B-96F8-F0A8962F6F20}"/>
                    </a:ext>
                  </a:extLst>
                </p:cNvPr>
                <p:cNvPicPr/>
                <p:nvPr/>
              </p:nvPicPr>
              <p:blipFill>
                <a:blip r:embed="rId67"/>
                <a:stretch>
                  <a:fillRect/>
                </a:stretch>
              </p:blipFill>
              <p:spPr>
                <a:xfrm>
                  <a:off x="3664789" y="2850657"/>
                  <a:ext cx="83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2" name="Ink 31">
                  <a:extLst>
                    <a:ext uri="{FF2B5EF4-FFF2-40B4-BE49-F238E27FC236}">
                      <a16:creationId xmlns:a16="http://schemas.microsoft.com/office/drawing/2014/main" id="{E9C09A3B-50A9-4FFF-8FA2-67D1A7ED1AA9}"/>
                    </a:ext>
                  </a:extLst>
                </p14:cNvPr>
                <p14:cNvContentPartPr/>
                <p14:nvPr/>
              </p14:nvContentPartPr>
              <p14:xfrm>
                <a:off x="3669109" y="2811417"/>
                <a:ext cx="187560" cy="176760"/>
              </p14:xfrm>
            </p:contentPart>
          </mc:Choice>
          <mc:Fallback xmlns="">
            <p:pic>
              <p:nvPicPr>
                <p:cNvPr id="32" name="Ink 31">
                  <a:extLst>
                    <a:ext uri="{FF2B5EF4-FFF2-40B4-BE49-F238E27FC236}">
                      <a16:creationId xmlns:a16="http://schemas.microsoft.com/office/drawing/2014/main" id="{E9C09A3B-50A9-4FFF-8FA2-67D1A7ED1AA9}"/>
                    </a:ext>
                  </a:extLst>
                </p:cNvPr>
                <p:cNvPicPr/>
                <p:nvPr/>
              </p:nvPicPr>
              <p:blipFill>
                <a:blip r:embed="rId69"/>
                <a:stretch>
                  <a:fillRect/>
                </a:stretch>
              </p:blipFill>
              <p:spPr>
                <a:xfrm>
                  <a:off x="3651109" y="2793777"/>
                  <a:ext cx="223200" cy="21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35" name="Ink 34">
                <a:extLst>
                  <a:ext uri="{FF2B5EF4-FFF2-40B4-BE49-F238E27FC236}">
                    <a16:creationId xmlns:a16="http://schemas.microsoft.com/office/drawing/2014/main" id="{FF6A2864-14B3-49B4-B61B-5527B601A3DF}"/>
                  </a:ext>
                </a:extLst>
              </p14:cNvPr>
              <p14:cNvContentPartPr/>
              <p14:nvPr/>
            </p14:nvContentPartPr>
            <p14:xfrm>
              <a:off x="7084789" y="3547617"/>
              <a:ext cx="202680" cy="202680"/>
            </p14:xfrm>
          </p:contentPart>
        </mc:Choice>
        <mc:Fallback xmlns="">
          <p:pic>
            <p:nvPicPr>
              <p:cNvPr id="35" name="Ink 34">
                <a:extLst>
                  <a:ext uri="{FF2B5EF4-FFF2-40B4-BE49-F238E27FC236}">
                    <a16:creationId xmlns:a16="http://schemas.microsoft.com/office/drawing/2014/main" id="{FF6A2864-14B3-49B4-B61B-5527B601A3DF}"/>
                  </a:ext>
                </a:extLst>
              </p:cNvPr>
              <p:cNvPicPr/>
              <p:nvPr/>
            </p:nvPicPr>
            <p:blipFill>
              <a:blip r:embed="rId71"/>
              <a:stretch>
                <a:fillRect/>
              </a:stretch>
            </p:blipFill>
            <p:spPr>
              <a:xfrm>
                <a:off x="7067149" y="3529977"/>
                <a:ext cx="2383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6" name="Ink 35">
                <a:extLst>
                  <a:ext uri="{FF2B5EF4-FFF2-40B4-BE49-F238E27FC236}">
                    <a16:creationId xmlns:a16="http://schemas.microsoft.com/office/drawing/2014/main" id="{08B97CBB-9BE9-4E29-A9E7-470EB7A9E1D8}"/>
                  </a:ext>
                </a:extLst>
              </p14:cNvPr>
              <p14:cNvContentPartPr/>
              <p14:nvPr/>
            </p14:nvContentPartPr>
            <p14:xfrm>
              <a:off x="6281989" y="4305777"/>
              <a:ext cx="360" cy="525600"/>
            </p14:xfrm>
          </p:contentPart>
        </mc:Choice>
        <mc:Fallback xmlns="">
          <p:pic>
            <p:nvPicPr>
              <p:cNvPr id="36" name="Ink 35">
                <a:extLst>
                  <a:ext uri="{FF2B5EF4-FFF2-40B4-BE49-F238E27FC236}">
                    <a16:creationId xmlns:a16="http://schemas.microsoft.com/office/drawing/2014/main" id="{08B97CBB-9BE9-4E29-A9E7-470EB7A9E1D8}"/>
                  </a:ext>
                </a:extLst>
              </p:cNvPr>
              <p:cNvPicPr/>
              <p:nvPr/>
            </p:nvPicPr>
            <p:blipFill>
              <a:blip r:embed="rId73"/>
              <a:stretch>
                <a:fillRect/>
              </a:stretch>
            </p:blipFill>
            <p:spPr>
              <a:xfrm>
                <a:off x="6264349" y="4287777"/>
                <a:ext cx="3600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7" name="Ink 36">
                <a:extLst>
                  <a:ext uri="{FF2B5EF4-FFF2-40B4-BE49-F238E27FC236}">
                    <a16:creationId xmlns:a16="http://schemas.microsoft.com/office/drawing/2014/main" id="{5D6C8C36-4856-4567-8802-1E5712EC834A}"/>
                  </a:ext>
                </a:extLst>
              </p14:cNvPr>
              <p14:cNvContentPartPr/>
              <p14:nvPr/>
            </p14:nvContentPartPr>
            <p14:xfrm>
              <a:off x="6282399" y="4335577"/>
              <a:ext cx="241200" cy="440640"/>
            </p14:xfrm>
          </p:contentPart>
        </mc:Choice>
        <mc:Fallback xmlns="">
          <p:pic>
            <p:nvPicPr>
              <p:cNvPr id="37" name="Ink 36">
                <a:extLst>
                  <a:ext uri="{FF2B5EF4-FFF2-40B4-BE49-F238E27FC236}">
                    <a16:creationId xmlns:a16="http://schemas.microsoft.com/office/drawing/2014/main" id="{5D6C8C36-4856-4567-8802-1E5712EC834A}"/>
                  </a:ext>
                </a:extLst>
              </p:cNvPr>
              <p:cNvPicPr/>
              <p:nvPr/>
            </p:nvPicPr>
            <p:blipFill>
              <a:blip r:embed="rId75"/>
              <a:stretch>
                <a:fillRect/>
              </a:stretch>
            </p:blipFill>
            <p:spPr>
              <a:xfrm>
                <a:off x="6264399" y="4317937"/>
                <a:ext cx="27684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8" name="Ink 37">
                <a:extLst>
                  <a:ext uri="{FF2B5EF4-FFF2-40B4-BE49-F238E27FC236}">
                    <a16:creationId xmlns:a16="http://schemas.microsoft.com/office/drawing/2014/main" id="{B120E290-70FD-424A-B61A-F35EF2C908D6}"/>
                  </a:ext>
                </a:extLst>
              </p14:cNvPr>
              <p14:cNvContentPartPr/>
              <p14:nvPr/>
            </p14:nvContentPartPr>
            <p14:xfrm>
              <a:off x="7160079" y="3589297"/>
              <a:ext cx="114120" cy="141840"/>
            </p14:xfrm>
          </p:contentPart>
        </mc:Choice>
        <mc:Fallback xmlns="">
          <p:pic>
            <p:nvPicPr>
              <p:cNvPr id="38" name="Ink 37">
                <a:extLst>
                  <a:ext uri="{FF2B5EF4-FFF2-40B4-BE49-F238E27FC236}">
                    <a16:creationId xmlns:a16="http://schemas.microsoft.com/office/drawing/2014/main" id="{B120E290-70FD-424A-B61A-F35EF2C908D6}"/>
                  </a:ext>
                </a:extLst>
              </p:cNvPr>
              <p:cNvPicPr/>
              <p:nvPr/>
            </p:nvPicPr>
            <p:blipFill>
              <a:blip r:embed="rId77"/>
              <a:stretch>
                <a:fillRect/>
              </a:stretch>
            </p:blipFill>
            <p:spPr>
              <a:xfrm>
                <a:off x="7142439" y="3571297"/>
                <a:ext cx="149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 name="Ink 39">
                <a:extLst>
                  <a:ext uri="{FF2B5EF4-FFF2-40B4-BE49-F238E27FC236}">
                    <a16:creationId xmlns:a16="http://schemas.microsoft.com/office/drawing/2014/main" id="{D9D240F6-0080-4EDB-9E7D-5CAF4A491781}"/>
                  </a:ext>
                </a:extLst>
              </p14:cNvPr>
              <p14:cNvContentPartPr/>
              <p14:nvPr/>
            </p14:nvContentPartPr>
            <p14:xfrm>
              <a:off x="6109286" y="4526056"/>
              <a:ext cx="360" cy="360"/>
            </p14:xfrm>
          </p:contentPart>
        </mc:Choice>
        <mc:Fallback xmlns="">
          <p:pic>
            <p:nvPicPr>
              <p:cNvPr id="40" name="Ink 39">
                <a:extLst>
                  <a:ext uri="{FF2B5EF4-FFF2-40B4-BE49-F238E27FC236}">
                    <a16:creationId xmlns:a16="http://schemas.microsoft.com/office/drawing/2014/main" id="{D9D240F6-0080-4EDB-9E7D-5CAF4A491781}"/>
                  </a:ext>
                </a:extLst>
              </p:cNvPr>
              <p:cNvPicPr/>
              <p:nvPr/>
            </p:nvPicPr>
            <p:blipFill>
              <a:blip r:embed="rId79"/>
              <a:stretch>
                <a:fillRect/>
              </a:stretch>
            </p:blipFill>
            <p:spPr>
              <a:xfrm>
                <a:off x="6046646" y="446341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 name="Ink 40">
                <a:extLst>
                  <a:ext uri="{FF2B5EF4-FFF2-40B4-BE49-F238E27FC236}">
                    <a16:creationId xmlns:a16="http://schemas.microsoft.com/office/drawing/2014/main" id="{7ACCA524-3F5A-4E74-8AEC-524ACFA5370B}"/>
                  </a:ext>
                </a:extLst>
              </p14:cNvPr>
              <p14:cNvContentPartPr/>
              <p14:nvPr/>
            </p14:nvContentPartPr>
            <p14:xfrm>
              <a:off x="5754686" y="4535416"/>
              <a:ext cx="360" cy="360"/>
            </p14:xfrm>
          </p:contentPart>
        </mc:Choice>
        <mc:Fallback xmlns="">
          <p:pic>
            <p:nvPicPr>
              <p:cNvPr id="41" name="Ink 40">
                <a:extLst>
                  <a:ext uri="{FF2B5EF4-FFF2-40B4-BE49-F238E27FC236}">
                    <a16:creationId xmlns:a16="http://schemas.microsoft.com/office/drawing/2014/main" id="{7ACCA524-3F5A-4E74-8AEC-524ACFA5370B}"/>
                  </a:ext>
                </a:extLst>
              </p:cNvPr>
              <p:cNvPicPr/>
              <p:nvPr/>
            </p:nvPicPr>
            <p:blipFill>
              <a:blip r:embed="rId79"/>
              <a:stretch>
                <a:fillRect/>
              </a:stretch>
            </p:blipFill>
            <p:spPr>
              <a:xfrm>
                <a:off x="5691686" y="447241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2" name="Ink 41">
                <a:extLst>
                  <a:ext uri="{FF2B5EF4-FFF2-40B4-BE49-F238E27FC236}">
                    <a16:creationId xmlns:a16="http://schemas.microsoft.com/office/drawing/2014/main" id="{B1F3C769-D801-4845-975E-79139B18B166}"/>
                  </a:ext>
                </a:extLst>
              </p14:cNvPr>
              <p14:cNvContentPartPr/>
              <p14:nvPr/>
            </p14:nvContentPartPr>
            <p14:xfrm>
              <a:off x="5404406" y="4535416"/>
              <a:ext cx="360" cy="360"/>
            </p14:xfrm>
          </p:contentPart>
        </mc:Choice>
        <mc:Fallback xmlns="">
          <p:pic>
            <p:nvPicPr>
              <p:cNvPr id="42" name="Ink 41">
                <a:extLst>
                  <a:ext uri="{FF2B5EF4-FFF2-40B4-BE49-F238E27FC236}">
                    <a16:creationId xmlns:a16="http://schemas.microsoft.com/office/drawing/2014/main" id="{B1F3C769-D801-4845-975E-79139B18B166}"/>
                  </a:ext>
                </a:extLst>
              </p:cNvPr>
              <p:cNvPicPr/>
              <p:nvPr/>
            </p:nvPicPr>
            <p:blipFill>
              <a:blip r:embed="rId79"/>
              <a:stretch>
                <a:fillRect/>
              </a:stretch>
            </p:blipFill>
            <p:spPr>
              <a:xfrm>
                <a:off x="5341406" y="447241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Ink 48">
                <a:extLst>
                  <a:ext uri="{FF2B5EF4-FFF2-40B4-BE49-F238E27FC236}">
                    <a16:creationId xmlns:a16="http://schemas.microsoft.com/office/drawing/2014/main" id="{CF377EA9-8E7B-4718-B8CF-E7852E1BD6A0}"/>
                  </a:ext>
                </a:extLst>
              </p14:cNvPr>
              <p14:cNvContentPartPr/>
              <p14:nvPr/>
            </p14:nvContentPartPr>
            <p14:xfrm>
              <a:off x="5049446" y="4530736"/>
              <a:ext cx="360" cy="360"/>
            </p14:xfrm>
          </p:contentPart>
        </mc:Choice>
        <mc:Fallback xmlns="">
          <p:pic>
            <p:nvPicPr>
              <p:cNvPr id="49" name="Ink 48">
                <a:extLst>
                  <a:ext uri="{FF2B5EF4-FFF2-40B4-BE49-F238E27FC236}">
                    <a16:creationId xmlns:a16="http://schemas.microsoft.com/office/drawing/2014/main" id="{CF377EA9-8E7B-4718-B8CF-E7852E1BD6A0}"/>
                  </a:ext>
                </a:extLst>
              </p:cNvPr>
              <p:cNvPicPr/>
              <p:nvPr/>
            </p:nvPicPr>
            <p:blipFill>
              <a:blip r:embed="rId79"/>
              <a:stretch>
                <a:fillRect/>
              </a:stretch>
            </p:blipFill>
            <p:spPr>
              <a:xfrm>
                <a:off x="4986446" y="446809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Ink 51">
                <a:extLst>
                  <a:ext uri="{FF2B5EF4-FFF2-40B4-BE49-F238E27FC236}">
                    <a16:creationId xmlns:a16="http://schemas.microsoft.com/office/drawing/2014/main" id="{36B6E670-6276-4AE3-8E78-9AE01B57BD7F}"/>
                  </a:ext>
                </a:extLst>
              </p14:cNvPr>
              <p14:cNvContentPartPr/>
              <p14:nvPr/>
            </p14:nvContentPartPr>
            <p14:xfrm>
              <a:off x="4712846" y="4526056"/>
              <a:ext cx="360" cy="360"/>
            </p14:xfrm>
          </p:contentPart>
        </mc:Choice>
        <mc:Fallback xmlns="">
          <p:pic>
            <p:nvPicPr>
              <p:cNvPr id="52" name="Ink 51">
                <a:extLst>
                  <a:ext uri="{FF2B5EF4-FFF2-40B4-BE49-F238E27FC236}">
                    <a16:creationId xmlns:a16="http://schemas.microsoft.com/office/drawing/2014/main" id="{36B6E670-6276-4AE3-8E78-9AE01B57BD7F}"/>
                  </a:ext>
                </a:extLst>
              </p:cNvPr>
              <p:cNvPicPr/>
              <p:nvPr/>
            </p:nvPicPr>
            <p:blipFill>
              <a:blip r:embed="rId79"/>
              <a:stretch>
                <a:fillRect/>
              </a:stretch>
            </p:blipFill>
            <p:spPr>
              <a:xfrm>
                <a:off x="4649846" y="446341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DC2BFC15-2A56-4F29-856B-4C74F22C453E}"/>
                  </a:ext>
                </a:extLst>
              </p14:cNvPr>
              <p14:cNvContentPartPr/>
              <p14:nvPr/>
            </p14:nvContentPartPr>
            <p14:xfrm>
              <a:off x="4326206" y="4530736"/>
              <a:ext cx="360" cy="360"/>
            </p14:xfrm>
          </p:contentPart>
        </mc:Choice>
        <mc:Fallback xmlns="">
          <p:pic>
            <p:nvPicPr>
              <p:cNvPr id="53" name="Ink 52">
                <a:extLst>
                  <a:ext uri="{FF2B5EF4-FFF2-40B4-BE49-F238E27FC236}">
                    <a16:creationId xmlns:a16="http://schemas.microsoft.com/office/drawing/2014/main" id="{DC2BFC15-2A56-4F29-856B-4C74F22C453E}"/>
                  </a:ext>
                </a:extLst>
              </p:cNvPr>
              <p:cNvPicPr/>
              <p:nvPr/>
            </p:nvPicPr>
            <p:blipFill>
              <a:blip r:embed="rId79"/>
              <a:stretch>
                <a:fillRect/>
              </a:stretch>
            </p:blipFill>
            <p:spPr>
              <a:xfrm>
                <a:off x="4263206" y="446809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Ink 53">
                <a:extLst>
                  <a:ext uri="{FF2B5EF4-FFF2-40B4-BE49-F238E27FC236}">
                    <a16:creationId xmlns:a16="http://schemas.microsoft.com/office/drawing/2014/main" id="{033A0DD9-50C4-4F9B-8172-E7864C329C0B}"/>
                  </a:ext>
                </a:extLst>
              </p14:cNvPr>
              <p14:cNvContentPartPr/>
              <p14:nvPr/>
            </p14:nvContentPartPr>
            <p14:xfrm>
              <a:off x="4039447" y="4526056"/>
              <a:ext cx="360" cy="360"/>
            </p14:xfrm>
          </p:contentPart>
        </mc:Choice>
        <mc:Fallback xmlns="">
          <p:pic>
            <p:nvPicPr>
              <p:cNvPr id="54" name="Ink 53">
                <a:extLst>
                  <a:ext uri="{FF2B5EF4-FFF2-40B4-BE49-F238E27FC236}">
                    <a16:creationId xmlns:a16="http://schemas.microsoft.com/office/drawing/2014/main" id="{033A0DD9-50C4-4F9B-8172-E7864C329C0B}"/>
                  </a:ext>
                </a:extLst>
              </p:cNvPr>
              <p:cNvPicPr/>
              <p:nvPr/>
            </p:nvPicPr>
            <p:blipFill>
              <a:blip r:embed="rId79"/>
              <a:stretch>
                <a:fillRect/>
              </a:stretch>
            </p:blipFill>
            <p:spPr>
              <a:xfrm>
                <a:off x="3976447" y="446341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D4911028-D5AB-4B45-B6BD-154BB1B8C68A}"/>
                  </a:ext>
                </a:extLst>
              </p14:cNvPr>
              <p14:cNvContentPartPr/>
              <p14:nvPr/>
            </p14:nvContentPartPr>
            <p14:xfrm>
              <a:off x="3725527" y="4526056"/>
              <a:ext cx="360" cy="360"/>
            </p14:xfrm>
          </p:contentPart>
        </mc:Choice>
        <mc:Fallback xmlns="">
          <p:pic>
            <p:nvPicPr>
              <p:cNvPr id="59" name="Ink 58">
                <a:extLst>
                  <a:ext uri="{FF2B5EF4-FFF2-40B4-BE49-F238E27FC236}">
                    <a16:creationId xmlns:a16="http://schemas.microsoft.com/office/drawing/2014/main" id="{D4911028-D5AB-4B45-B6BD-154BB1B8C68A}"/>
                  </a:ext>
                </a:extLst>
              </p:cNvPr>
              <p:cNvPicPr/>
              <p:nvPr/>
            </p:nvPicPr>
            <p:blipFill>
              <a:blip r:embed="rId79"/>
              <a:stretch>
                <a:fillRect/>
              </a:stretch>
            </p:blipFill>
            <p:spPr>
              <a:xfrm>
                <a:off x="3662887" y="446341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Ink 59">
                <a:extLst>
                  <a:ext uri="{FF2B5EF4-FFF2-40B4-BE49-F238E27FC236}">
                    <a16:creationId xmlns:a16="http://schemas.microsoft.com/office/drawing/2014/main" id="{2458763B-0714-41F8-B79D-EA7423E33B18}"/>
                  </a:ext>
                </a:extLst>
              </p14:cNvPr>
              <p14:cNvContentPartPr/>
              <p14:nvPr/>
            </p14:nvContentPartPr>
            <p14:xfrm>
              <a:off x="3457327" y="4521736"/>
              <a:ext cx="360" cy="360"/>
            </p14:xfrm>
          </p:contentPart>
        </mc:Choice>
        <mc:Fallback xmlns="">
          <p:pic>
            <p:nvPicPr>
              <p:cNvPr id="60" name="Ink 59">
                <a:extLst>
                  <a:ext uri="{FF2B5EF4-FFF2-40B4-BE49-F238E27FC236}">
                    <a16:creationId xmlns:a16="http://schemas.microsoft.com/office/drawing/2014/main" id="{2458763B-0714-41F8-B79D-EA7423E33B18}"/>
                  </a:ext>
                </a:extLst>
              </p:cNvPr>
              <p:cNvPicPr/>
              <p:nvPr/>
            </p:nvPicPr>
            <p:blipFill>
              <a:blip r:embed="rId79"/>
              <a:stretch>
                <a:fillRect/>
              </a:stretch>
            </p:blipFill>
            <p:spPr>
              <a:xfrm>
                <a:off x="3394327" y="4458736"/>
                <a:ext cx="126000" cy="126000"/>
              </a:xfrm>
              <a:prstGeom prst="rect">
                <a:avLst/>
              </a:prstGeom>
            </p:spPr>
          </p:pic>
        </mc:Fallback>
      </mc:AlternateContent>
      <p:grpSp>
        <p:nvGrpSpPr>
          <p:cNvPr id="69" name="Group 68">
            <a:extLst>
              <a:ext uri="{FF2B5EF4-FFF2-40B4-BE49-F238E27FC236}">
                <a16:creationId xmlns:a16="http://schemas.microsoft.com/office/drawing/2014/main" id="{18D5321F-DDB9-48E2-BDF8-B8FE92CA6348}"/>
              </a:ext>
            </a:extLst>
          </p:cNvPr>
          <p:cNvGrpSpPr/>
          <p:nvPr/>
        </p:nvGrpSpPr>
        <p:grpSpPr>
          <a:xfrm>
            <a:off x="4135207" y="4521736"/>
            <a:ext cx="109440" cy="27720"/>
            <a:chOff x="4135207" y="4521736"/>
            <a:chExt cx="109440" cy="27720"/>
          </a:xfrm>
        </p:grpSpPr>
        <mc:AlternateContent xmlns:mc="http://schemas.openxmlformats.org/markup-compatibility/2006" xmlns:p14="http://schemas.microsoft.com/office/powerpoint/2010/main">
          <mc:Choice Requires="p14">
            <p:contentPart p14:bwMode="auto" r:id="rId88">
              <p14:nvContentPartPr>
                <p14:cNvPr id="62" name="Ink 61">
                  <a:extLst>
                    <a:ext uri="{FF2B5EF4-FFF2-40B4-BE49-F238E27FC236}">
                      <a16:creationId xmlns:a16="http://schemas.microsoft.com/office/drawing/2014/main" id="{794AF853-C201-4101-9EED-9A7B4937D3AD}"/>
                    </a:ext>
                  </a:extLst>
                </p14:cNvPr>
                <p14:cNvContentPartPr/>
                <p14:nvPr/>
              </p14:nvContentPartPr>
              <p14:xfrm>
                <a:off x="4244287" y="4530736"/>
                <a:ext cx="360" cy="360"/>
              </p14:xfrm>
            </p:contentPart>
          </mc:Choice>
          <mc:Fallback xmlns="">
            <p:pic>
              <p:nvPicPr>
                <p:cNvPr id="62" name="Ink 61">
                  <a:extLst>
                    <a:ext uri="{FF2B5EF4-FFF2-40B4-BE49-F238E27FC236}">
                      <a16:creationId xmlns:a16="http://schemas.microsoft.com/office/drawing/2014/main" id="{794AF853-C201-4101-9EED-9A7B4937D3AD}"/>
                    </a:ext>
                  </a:extLst>
                </p:cNvPr>
                <p:cNvPicPr/>
                <p:nvPr/>
              </p:nvPicPr>
              <p:blipFill>
                <a:blip r:embed="rId89"/>
                <a:stretch>
                  <a:fillRect/>
                </a:stretch>
              </p:blipFill>
              <p:spPr>
                <a:xfrm>
                  <a:off x="4226287" y="451309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Ink 62">
                  <a:extLst>
                    <a:ext uri="{FF2B5EF4-FFF2-40B4-BE49-F238E27FC236}">
                      <a16:creationId xmlns:a16="http://schemas.microsoft.com/office/drawing/2014/main" id="{3DAC67AB-9483-4E62-9ACF-4283D1191BF3}"/>
                    </a:ext>
                  </a:extLst>
                </p14:cNvPr>
                <p14:cNvContentPartPr/>
                <p14:nvPr/>
              </p14:nvContentPartPr>
              <p14:xfrm>
                <a:off x="4234927" y="4544416"/>
                <a:ext cx="360" cy="360"/>
              </p14:xfrm>
            </p:contentPart>
          </mc:Choice>
          <mc:Fallback xmlns="">
            <p:pic>
              <p:nvPicPr>
                <p:cNvPr id="63" name="Ink 62">
                  <a:extLst>
                    <a:ext uri="{FF2B5EF4-FFF2-40B4-BE49-F238E27FC236}">
                      <a16:creationId xmlns:a16="http://schemas.microsoft.com/office/drawing/2014/main" id="{3DAC67AB-9483-4E62-9ACF-4283D1191BF3}"/>
                    </a:ext>
                  </a:extLst>
                </p:cNvPr>
                <p:cNvPicPr/>
                <p:nvPr/>
              </p:nvPicPr>
              <p:blipFill>
                <a:blip r:embed="rId89"/>
                <a:stretch>
                  <a:fillRect/>
                </a:stretch>
              </p:blipFill>
              <p:spPr>
                <a:xfrm>
                  <a:off x="4217287" y="452641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Ink 64">
                  <a:extLst>
                    <a:ext uri="{FF2B5EF4-FFF2-40B4-BE49-F238E27FC236}">
                      <a16:creationId xmlns:a16="http://schemas.microsoft.com/office/drawing/2014/main" id="{91832F3A-8E56-42A4-BA91-D4A0DCF9A9C2}"/>
                    </a:ext>
                  </a:extLst>
                </p14:cNvPr>
                <p14:cNvContentPartPr/>
                <p14:nvPr/>
              </p14:nvContentPartPr>
              <p14:xfrm>
                <a:off x="4144207" y="4521736"/>
                <a:ext cx="360" cy="360"/>
              </p14:xfrm>
            </p:contentPart>
          </mc:Choice>
          <mc:Fallback xmlns="">
            <p:pic>
              <p:nvPicPr>
                <p:cNvPr id="65" name="Ink 64">
                  <a:extLst>
                    <a:ext uri="{FF2B5EF4-FFF2-40B4-BE49-F238E27FC236}">
                      <a16:creationId xmlns:a16="http://schemas.microsoft.com/office/drawing/2014/main" id="{91832F3A-8E56-42A4-BA91-D4A0DCF9A9C2}"/>
                    </a:ext>
                  </a:extLst>
                </p:cNvPr>
                <p:cNvPicPr/>
                <p:nvPr/>
              </p:nvPicPr>
              <p:blipFill>
                <a:blip r:embed="rId89"/>
                <a:stretch>
                  <a:fillRect/>
                </a:stretch>
              </p:blipFill>
              <p:spPr>
                <a:xfrm>
                  <a:off x="4126207" y="450373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Ink 66">
                  <a:extLst>
                    <a:ext uri="{FF2B5EF4-FFF2-40B4-BE49-F238E27FC236}">
                      <a16:creationId xmlns:a16="http://schemas.microsoft.com/office/drawing/2014/main" id="{623A3ED7-0294-42C0-9AA7-99795049E0CA}"/>
                    </a:ext>
                  </a:extLst>
                </p14:cNvPr>
                <p14:cNvContentPartPr/>
                <p14:nvPr/>
              </p14:nvContentPartPr>
              <p14:xfrm>
                <a:off x="4135207" y="4530736"/>
                <a:ext cx="360" cy="360"/>
              </p14:xfrm>
            </p:contentPart>
          </mc:Choice>
          <mc:Fallback xmlns="">
            <p:pic>
              <p:nvPicPr>
                <p:cNvPr id="67" name="Ink 66">
                  <a:extLst>
                    <a:ext uri="{FF2B5EF4-FFF2-40B4-BE49-F238E27FC236}">
                      <a16:creationId xmlns:a16="http://schemas.microsoft.com/office/drawing/2014/main" id="{623A3ED7-0294-42C0-9AA7-99795049E0CA}"/>
                    </a:ext>
                  </a:extLst>
                </p:cNvPr>
                <p:cNvPicPr/>
                <p:nvPr/>
              </p:nvPicPr>
              <p:blipFill>
                <a:blip r:embed="rId89"/>
                <a:stretch>
                  <a:fillRect/>
                </a:stretch>
              </p:blipFill>
              <p:spPr>
                <a:xfrm>
                  <a:off x="4117207" y="451309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8" name="Ink 67">
                  <a:extLst>
                    <a:ext uri="{FF2B5EF4-FFF2-40B4-BE49-F238E27FC236}">
                      <a16:creationId xmlns:a16="http://schemas.microsoft.com/office/drawing/2014/main" id="{4168244C-6D82-4BE3-92EC-2AFE1D2F57D6}"/>
                    </a:ext>
                  </a:extLst>
                </p14:cNvPr>
                <p14:cNvContentPartPr/>
                <p14:nvPr/>
              </p14:nvContentPartPr>
              <p14:xfrm>
                <a:off x="4135207" y="4549096"/>
                <a:ext cx="360" cy="360"/>
              </p14:xfrm>
            </p:contentPart>
          </mc:Choice>
          <mc:Fallback xmlns="">
            <p:pic>
              <p:nvPicPr>
                <p:cNvPr id="68" name="Ink 67">
                  <a:extLst>
                    <a:ext uri="{FF2B5EF4-FFF2-40B4-BE49-F238E27FC236}">
                      <a16:creationId xmlns:a16="http://schemas.microsoft.com/office/drawing/2014/main" id="{4168244C-6D82-4BE3-92EC-2AFE1D2F57D6}"/>
                    </a:ext>
                  </a:extLst>
                </p:cNvPr>
                <p:cNvPicPr/>
                <p:nvPr/>
              </p:nvPicPr>
              <p:blipFill>
                <a:blip r:embed="rId89"/>
                <a:stretch>
                  <a:fillRect/>
                </a:stretch>
              </p:blipFill>
              <p:spPr>
                <a:xfrm>
                  <a:off x="4117207" y="4531096"/>
                  <a:ext cx="36000" cy="36000"/>
                </a:xfrm>
                <a:prstGeom prst="rect">
                  <a:avLst/>
                </a:prstGeom>
              </p:spPr>
            </p:pic>
          </mc:Fallback>
        </mc:AlternateContent>
      </p:grpSp>
    </p:spTree>
    <p:extLst>
      <p:ext uri="{BB962C8B-B14F-4D97-AF65-F5344CB8AC3E}">
        <p14:creationId xmlns:p14="http://schemas.microsoft.com/office/powerpoint/2010/main" val="2041838408"/>
      </p:ext>
    </p:extLst>
  </p:cSld>
  <p:clrMapOvr>
    <a:masterClrMapping/>
  </p:clrMapOvr>
  <mc:AlternateContent xmlns:mc="http://schemas.openxmlformats.org/markup-compatibility/2006" xmlns:p14="http://schemas.microsoft.com/office/powerpoint/2010/main">
    <mc:Choice Requires="p14">
      <p:transition spd="slow" p14:dur="2000" advTm="4373"/>
    </mc:Choice>
    <mc:Fallback xmlns="">
      <p:transition spd="slow" advTm="437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a:extLst>
              <a:ext uri="{FF2B5EF4-FFF2-40B4-BE49-F238E27FC236}">
                <a16:creationId xmlns:a16="http://schemas.microsoft.com/office/drawing/2014/main" id="{CECA384C-E54B-F1BB-5F60-9554045172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6828" y="0"/>
            <a:ext cx="5282129" cy="6835697"/>
          </a:xfrm>
        </p:spPr>
      </p:pic>
    </p:spTree>
    <p:extLst>
      <p:ext uri="{BB962C8B-B14F-4D97-AF65-F5344CB8AC3E}">
        <p14:creationId xmlns:p14="http://schemas.microsoft.com/office/powerpoint/2010/main" val="1744490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a:extLst>
              <a:ext uri="{FF2B5EF4-FFF2-40B4-BE49-F238E27FC236}">
                <a16:creationId xmlns:a16="http://schemas.microsoft.com/office/drawing/2014/main" id="{C9FC0A53-AB84-1413-3E5F-7AF3660007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712" y="0"/>
            <a:ext cx="6858000" cy="6858000"/>
          </a:xfrm>
        </p:spPr>
      </p:pic>
    </p:spTree>
    <p:extLst>
      <p:ext uri="{BB962C8B-B14F-4D97-AF65-F5344CB8AC3E}">
        <p14:creationId xmlns:p14="http://schemas.microsoft.com/office/powerpoint/2010/main" val="2287908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Rectangle 23">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7" name="Rectangle 36">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10;&#10;Description automatically generated">
            <a:extLst>
              <a:ext uri="{FF2B5EF4-FFF2-40B4-BE49-F238E27FC236}">
                <a16:creationId xmlns:a16="http://schemas.microsoft.com/office/drawing/2014/main" id="{24CDBD80-F9C5-D8AC-3DD1-4311F208CE7B}"/>
              </a:ext>
            </a:extLst>
          </p:cNvPr>
          <p:cNvPicPr>
            <a:picLocks noChangeAspect="1"/>
          </p:cNvPicPr>
          <p:nvPr/>
        </p:nvPicPr>
        <p:blipFill rotWithShape="1">
          <a:blip r:embed="rId2">
            <a:extLst>
              <a:ext uri="{28A0092B-C50C-407E-A947-70E740481C1C}">
                <a14:useLocalDpi xmlns:a14="http://schemas.microsoft.com/office/drawing/2010/main" val="0"/>
              </a:ext>
            </a:extLst>
          </a:blip>
          <a:srcRect t="3589" r="3" b="3"/>
          <a:stretch/>
        </p:blipFill>
        <p:spPr>
          <a:xfrm>
            <a:off x="495986" y="1001995"/>
            <a:ext cx="6606565" cy="4729316"/>
          </a:xfrm>
          <a:prstGeom prst="rect">
            <a:avLst/>
          </a:prstGeom>
        </p:spPr>
      </p:pic>
      <p:cxnSp>
        <p:nvCxnSpPr>
          <p:cNvPr id="39" name="Straight Connector 38">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7" name="Content Placeholder 6" descr="Text&#10;&#10;Description automatically generated">
            <a:extLst>
              <a:ext uri="{FF2B5EF4-FFF2-40B4-BE49-F238E27FC236}">
                <a16:creationId xmlns:a16="http://schemas.microsoft.com/office/drawing/2014/main" id="{2EE8A800-4827-815B-EBD9-1E45C350AE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6010" y="2203698"/>
            <a:ext cx="4650004" cy="2301752"/>
          </a:xfrm>
          <a:prstGeom prst="rect">
            <a:avLst/>
          </a:prstGeom>
        </p:spPr>
      </p:pic>
    </p:spTree>
    <p:extLst>
      <p:ext uri="{BB962C8B-B14F-4D97-AF65-F5344CB8AC3E}">
        <p14:creationId xmlns:p14="http://schemas.microsoft.com/office/powerpoint/2010/main" val="1397578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a:extLst>
              <a:ext uri="{FF2B5EF4-FFF2-40B4-BE49-F238E27FC236}">
                <a16:creationId xmlns:a16="http://schemas.microsoft.com/office/drawing/2014/main" id="{EB59E4C3-1C8A-9C44-71B2-10BC29A336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389" y="1913641"/>
            <a:ext cx="10058180" cy="2992307"/>
          </a:xfrm>
          <a:prstGeom prst="rect">
            <a:avLst/>
          </a:prstGeom>
        </p:spPr>
      </p:pic>
    </p:spTree>
    <p:extLst>
      <p:ext uri="{BB962C8B-B14F-4D97-AF65-F5344CB8AC3E}">
        <p14:creationId xmlns:p14="http://schemas.microsoft.com/office/powerpoint/2010/main" val="215225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flag&#10;&#10;Description automatically generated with low confidence">
            <a:extLst>
              <a:ext uri="{FF2B5EF4-FFF2-40B4-BE49-F238E27FC236}">
                <a16:creationId xmlns:a16="http://schemas.microsoft.com/office/drawing/2014/main" id="{68227D8F-ED1B-7404-9A2A-99C5A479A66C}"/>
              </a:ext>
            </a:extLst>
          </p:cNvPr>
          <p:cNvPicPr>
            <a:picLocks noChangeAspect="1"/>
          </p:cNvPicPr>
          <p:nvPr/>
        </p:nvPicPr>
        <p:blipFill rotWithShape="1">
          <a:blip r:embed="rId3">
            <a:extLst>
              <a:ext uri="{28A0092B-C50C-407E-A947-70E740481C1C}">
                <a14:useLocalDpi xmlns:a14="http://schemas.microsoft.com/office/drawing/2010/main" val="0"/>
              </a:ext>
            </a:extLst>
          </a:blip>
          <a:srcRect t="8187" r="5769" b="5275"/>
          <a:stretch/>
        </p:blipFill>
        <p:spPr>
          <a:xfrm>
            <a:off x="-3175" y="8477"/>
            <a:ext cx="12191999" cy="6857990"/>
          </a:xfrm>
          <a:prstGeom prst="rect">
            <a:avLst/>
          </a:prstGeom>
        </p:spPr>
      </p:pic>
      <p:sp>
        <p:nvSpPr>
          <p:cNvPr id="54" name="Isosceles Triangle 34">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Parallelogram 36">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38">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40">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46">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76FBD15-F607-995C-4416-D7BFFD224B81}"/>
              </a:ext>
            </a:extLst>
          </p:cNvPr>
          <p:cNvSpPr>
            <a:spLocks noGrp="1"/>
          </p:cNvSpPr>
          <p:nvPr>
            <p:ph type="ctrTitle"/>
          </p:nvPr>
        </p:nvSpPr>
        <p:spPr>
          <a:xfrm>
            <a:off x="4381862" y="1713305"/>
            <a:ext cx="5264107" cy="3268132"/>
          </a:xfrm>
        </p:spPr>
        <p:txBody>
          <a:bodyPr>
            <a:normAutofit/>
          </a:bodyPr>
          <a:lstStyle/>
          <a:p>
            <a:pPr>
              <a:lnSpc>
                <a:spcPct val="90000"/>
              </a:lnSpc>
            </a:pPr>
            <a:r>
              <a:rPr lang="en-US" sz="2600" b="1" i="1" dirty="0">
                <a:solidFill>
                  <a:schemeClr val="bg1"/>
                </a:solidFill>
              </a:rPr>
              <a:t>Grant Pike, MSW, LICSW </a:t>
            </a:r>
            <a:br>
              <a:rPr lang="en-US" sz="2600" dirty="0">
                <a:solidFill>
                  <a:schemeClr val="bg1"/>
                </a:solidFill>
              </a:rPr>
            </a:br>
            <a:r>
              <a:rPr lang="en-US" sz="2000" dirty="0">
                <a:solidFill>
                  <a:schemeClr val="bg1"/>
                </a:solidFill>
              </a:rPr>
              <a:t>DSW candidate Simmons University</a:t>
            </a:r>
            <a:br>
              <a:rPr lang="en-US" sz="2000" dirty="0">
                <a:solidFill>
                  <a:schemeClr val="bg1"/>
                </a:solidFill>
              </a:rPr>
            </a:br>
            <a:r>
              <a:rPr lang="en-US" sz="2000" dirty="0">
                <a:solidFill>
                  <a:schemeClr val="bg1"/>
                </a:solidFill>
              </a:rPr>
              <a:t>Clinical Social Worker</a:t>
            </a:r>
            <a:br>
              <a:rPr lang="en-US" sz="2000" dirty="0">
                <a:solidFill>
                  <a:schemeClr val="bg1"/>
                </a:solidFill>
              </a:rPr>
            </a:br>
            <a:r>
              <a:rPr lang="en-US" sz="2000" dirty="0">
                <a:solidFill>
                  <a:schemeClr val="bg1"/>
                </a:solidFill>
              </a:rPr>
              <a:t>Presenter, Consultant, Writer</a:t>
            </a:r>
            <a:br>
              <a:rPr lang="en-US" sz="2000" dirty="0">
                <a:solidFill>
                  <a:schemeClr val="bg1"/>
                </a:solidFill>
              </a:rPr>
            </a:br>
            <a:r>
              <a:rPr lang="en-US" sz="2000" dirty="0">
                <a:solidFill>
                  <a:schemeClr val="bg1"/>
                </a:solidFill>
                <a:hlinkClick r:id="rId4"/>
              </a:rPr>
              <a:t>grantpike@shiningoak.org</a:t>
            </a:r>
            <a:br>
              <a:rPr lang="en-US" sz="2000" dirty="0">
                <a:solidFill>
                  <a:schemeClr val="bg1"/>
                </a:solidFill>
              </a:rPr>
            </a:br>
            <a:r>
              <a:rPr lang="en-US" sz="2000" dirty="0">
                <a:solidFill>
                  <a:schemeClr val="bg1"/>
                </a:solidFill>
              </a:rPr>
              <a:t>617-398-7080</a:t>
            </a:r>
            <a:br>
              <a:rPr lang="en-US" sz="2000" dirty="0">
                <a:solidFill>
                  <a:schemeClr val="bg1"/>
                </a:solidFill>
              </a:rPr>
            </a:br>
            <a:endParaRPr lang="en-US" sz="2000" dirty="0">
              <a:solidFill>
                <a:schemeClr val="bg1"/>
              </a:solidFill>
            </a:endParaRPr>
          </a:p>
        </p:txBody>
      </p:sp>
      <p:sp>
        <p:nvSpPr>
          <p:cNvPr id="62"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ustDataLst>
      <p:tags r:id="rId1"/>
    </p:custDataLst>
    <p:extLst>
      <p:ext uri="{BB962C8B-B14F-4D97-AF65-F5344CB8AC3E}">
        <p14:creationId xmlns:p14="http://schemas.microsoft.com/office/powerpoint/2010/main" val="13532349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with medium confidence">
            <a:extLst>
              <a:ext uri="{FF2B5EF4-FFF2-40B4-BE49-F238E27FC236}">
                <a16:creationId xmlns:a16="http://schemas.microsoft.com/office/drawing/2014/main" id="{731048AB-A223-47B6-6B6D-5F9128522B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3587" y="469367"/>
            <a:ext cx="3382657" cy="5908573"/>
          </a:xfrm>
          <a:prstGeom prst="rect">
            <a:avLst/>
          </a:prstGeom>
        </p:spPr>
      </p:pic>
    </p:spTree>
    <p:extLst>
      <p:ext uri="{BB962C8B-B14F-4D97-AF65-F5344CB8AC3E}">
        <p14:creationId xmlns:p14="http://schemas.microsoft.com/office/powerpoint/2010/main" val="352036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25">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8" name="Straight Connector 26">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27">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6516" y="194624"/>
            <a:ext cx="4495801" cy="838985"/>
          </a:xfrm>
        </p:spPr>
        <p:txBody>
          <a:bodyPr vert="horz" lIns="91440" tIns="45720" rIns="91440" bIns="45720" rtlCol="0" anchor="b">
            <a:normAutofit/>
          </a:bodyPr>
          <a:lstStyle/>
          <a:p>
            <a:r>
              <a:rPr lang="en-US" sz="4800" kern="1200" dirty="0">
                <a:solidFill>
                  <a:schemeClr val="accent1"/>
                </a:solidFill>
                <a:latin typeface="+mj-lt"/>
                <a:ea typeface="+mj-ea"/>
                <a:cs typeface="+mj-cs"/>
              </a:rPr>
              <a:t>Facts and Stats</a:t>
            </a:r>
          </a:p>
        </p:txBody>
      </p:sp>
      <p:pic>
        <p:nvPicPr>
          <p:cNvPr id="5" name="Content Placeholder 5">
            <a:extLst>
              <a:ext uri="{FF2B5EF4-FFF2-40B4-BE49-F238E27FC236}">
                <a16:creationId xmlns:a16="http://schemas.microsoft.com/office/drawing/2014/main" id="{A28EDF81-09E1-AD4A-463C-BD814CDFCA4E}"/>
              </a:ext>
            </a:extLst>
          </p:cNvPr>
          <p:cNvPicPr>
            <a:picLocks noGrp="1" noChangeAspect="1"/>
          </p:cNvPicPr>
          <p:nvPr>
            <p:ph idx="1"/>
          </p:nvPr>
        </p:nvPicPr>
        <p:blipFill>
          <a:blip r:embed="rId2"/>
          <a:stretch>
            <a:fillRect/>
          </a:stretch>
        </p:blipFill>
        <p:spPr>
          <a:xfrm>
            <a:off x="802190" y="1033609"/>
            <a:ext cx="8414563" cy="5601729"/>
          </a:xfrm>
        </p:spPr>
      </p:pic>
    </p:spTree>
    <p:extLst>
      <p:ext uri="{BB962C8B-B14F-4D97-AF65-F5344CB8AC3E}">
        <p14:creationId xmlns:p14="http://schemas.microsoft.com/office/powerpoint/2010/main" val="2127320751"/>
      </p:ext>
    </p:extLst>
  </p:cSld>
  <p:clrMapOvr>
    <a:masterClrMapping/>
  </p:clrMapOvr>
  <mc:AlternateContent xmlns:mc="http://schemas.openxmlformats.org/markup-compatibility/2006" xmlns:p14="http://schemas.microsoft.com/office/powerpoint/2010/main">
    <mc:Choice Requires="p14">
      <p:transition spd="slow" p14:dur="2000" advTm="546"/>
    </mc:Choice>
    <mc:Fallback xmlns="">
      <p:transition spd="slow" advTm="54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kern="1200">
                <a:solidFill>
                  <a:schemeClr val="accent1"/>
                </a:solidFill>
                <a:latin typeface="+mj-lt"/>
                <a:ea typeface="+mj-ea"/>
                <a:cs typeface="+mj-cs"/>
              </a:rPr>
              <a:t>Facts and Stats</a:t>
            </a:r>
          </a:p>
        </p:txBody>
      </p:sp>
      <p:sp>
        <p:nvSpPr>
          <p:cNvPr id="21" name="Isosceles Triangle 20">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p:cNvPicPr>
            <a:picLocks noGrp="1" noChangeAspect="1"/>
          </p:cNvPicPr>
          <p:nvPr>
            <p:ph idx="1"/>
          </p:nvPr>
        </p:nvPicPr>
        <p:blipFill>
          <a:blip r:embed="rId2"/>
          <a:stretch>
            <a:fillRect/>
          </a:stretch>
        </p:blipFill>
        <p:spPr>
          <a:xfrm>
            <a:off x="1440617" y="1261330"/>
            <a:ext cx="4335340" cy="4335340"/>
          </a:xfrm>
          <a:prstGeom prst="rect">
            <a:avLst/>
          </a:prstGeom>
        </p:spPr>
      </p:pic>
    </p:spTree>
    <p:extLst>
      <p:ext uri="{BB962C8B-B14F-4D97-AF65-F5344CB8AC3E}">
        <p14:creationId xmlns:p14="http://schemas.microsoft.com/office/powerpoint/2010/main" val="3382293339"/>
      </p:ext>
    </p:extLst>
  </p:cSld>
  <p:clrMapOvr>
    <a:masterClrMapping/>
  </p:clrMapOvr>
  <mc:AlternateContent xmlns:mc="http://schemas.openxmlformats.org/markup-compatibility/2006" xmlns:p14="http://schemas.microsoft.com/office/powerpoint/2010/main">
    <mc:Choice Requires="p14">
      <p:transition spd="slow" p14:dur="2000" advTm="507"/>
    </mc:Choice>
    <mc:Fallback xmlns="">
      <p:transition spd="slow" advTm="50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6" name="Straight Connector 35">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8"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 name="Picture 2" descr="A pair of glasses on a bed&#10;&#10;Description automatically generated with medium confidence">
            <a:extLst>
              <a:ext uri="{FF2B5EF4-FFF2-40B4-BE49-F238E27FC236}">
                <a16:creationId xmlns:a16="http://schemas.microsoft.com/office/drawing/2014/main" id="{5C89D3FD-FD33-6D60-9AAD-065942450598}"/>
              </a:ext>
            </a:extLst>
          </p:cNvPr>
          <p:cNvPicPr>
            <a:picLocks noChangeAspect="1"/>
          </p:cNvPicPr>
          <p:nvPr/>
        </p:nvPicPr>
        <p:blipFill rotWithShape="1">
          <a:blip r:embed="rId2"/>
          <a:srcRect l="8629" t="8629" r="1" b="1"/>
          <a:stretch/>
        </p:blipFill>
        <p:spPr>
          <a:xfrm>
            <a:off x="1" y="10"/>
            <a:ext cx="12191999" cy="6857990"/>
          </a:xfrm>
          <a:prstGeom prst="rect">
            <a:avLst/>
          </a:prstGeom>
        </p:spPr>
      </p:pic>
      <p:sp>
        <p:nvSpPr>
          <p:cNvPr id="47" name="Isosceles Triangle 46">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Parallelogram 48">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3648E84-8F36-4BCE-B377-78F47AF05DDF}"/>
              </a:ext>
            </a:extLst>
          </p:cNvPr>
          <p:cNvSpPr>
            <a:spLocks noGrp="1"/>
          </p:cNvSpPr>
          <p:nvPr>
            <p:ph type="title"/>
          </p:nvPr>
        </p:nvSpPr>
        <p:spPr>
          <a:xfrm>
            <a:off x="4704200" y="1678665"/>
            <a:ext cx="4569803" cy="2369131"/>
          </a:xfrm>
        </p:spPr>
        <p:txBody>
          <a:bodyPr vert="horz" lIns="91440" tIns="45720" rIns="91440" bIns="45720" rtlCol="0" anchor="b">
            <a:normAutofit/>
          </a:bodyPr>
          <a:lstStyle/>
          <a:p>
            <a:pPr algn="r">
              <a:lnSpc>
                <a:spcPct val="90000"/>
              </a:lnSpc>
            </a:pPr>
            <a:r>
              <a:rPr lang="en-US" sz="5000"/>
              <a:t>LGBTQ+ </a:t>
            </a:r>
            <a:br>
              <a:rPr lang="en-US" sz="5000"/>
            </a:br>
            <a:r>
              <a:rPr lang="en-US" sz="5000"/>
              <a:t>Patient-Centered Care</a:t>
            </a:r>
          </a:p>
        </p:txBody>
      </p:sp>
      <p:sp>
        <p:nvSpPr>
          <p:cNvPr id="61"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0503461"/>
      </p:ext>
    </p:extLst>
  </p:cSld>
  <p:clrMapOvr>
    <a:masterClrMapping/>
  </p:clrMapOvr>
  <p:transition advTm="23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F7823A8-6D3F-4460-A6C2-2C04D8419409}"/>
              </a:ext>
            </a:extLst>
          </p:cNvPr>
          <p:cNvGraphicFramePr>
            <a:graphicFrameLocks noGrp="1"/>
          </p:cNvGraphicFramePr>
          <p:nvPr>
            <p:extLst>
              <p:ext uri="{D42A27DB-BD31-4B8C-83A1-F6EECF244321}">
                <p14:modId xmlns:p14="http://schemas.microsoft.com/office/powerpoint/2010/main" val="619638366"/>
              </p:ext>
            </p:extLst>
          </p:nvPr>
        </p:nvGraphicFramePr>
        <p:xfrm>
          <a:off x="0" y="-55984"/>
          <a:ext cx="12192000" cy="587828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41273906"/>
                    </a:ext>
                  </a:extLst>
                </a:gridCol>
                <a:gridCol w="5167255">
                  <a:extLst>
                    <a:ext uri="{9D8B030D-6E8A-4147-A177-3AD203B41FA5}">
                      <a16:colId xmlns:a16="http://schemas.microsoft.com/office/drawing/2014/main" val="2782718010"/>
                    </a:ext>
                  </a:extLst>
                </a:gridCol>
                <a:gridCol w="2960745">
                  <a:extLst>
                    <a:ext uri="{9D8B030D-6E8A-4147-A177-3AD203B41FA5}">
                      <a16:colId xmlns:a16="http://schemas.microsoft.com/office/drawing/2014/main" val="1969492736"/>
                    </a:ext>
                  </a:extLst>
                </a:gridCol>
              </a:tblGrid>
              <a:tr h="1081328">
                <a:tc>
                  <a:txBody>
                    <a:bodyPr/>
                    <a:lstStyle/>
                    <a:p>
                      <a:pPr algn="ctr"/>
                      <a:r>
                        <a:rPr lang="en-US" sz="2800"/>
                        <a:t>Best Practices</a:t>
                      </a:r>
                      <a:endParaRPr lang="en-US" sz="2800" dirty="0"/>
                    </a:p>
                  </a:txBody>
                  <a:tcPr/>
                </a:tc>
                <a:tc>
                  <a:txBody>
                    <a:bodyPr/>
                    <a:lstStyle/>
                    <a:p>
                      <a:pPr algn="ctr"/>
                      <a:r>
                        <a:rPr lang="en-US" sz="2800"/>
                        <a:t>Examples</a:t>
                      </a:r>
                      <a:endParaRPr lang="en-US" sz="2800" dirty="0"/>
                    </a:p>
                  </a:txBody>
                  <a:tcPr/>
                </a:tc>
                <a:tc>
                  <a:txBody>
                    <a:bodyPr/>
                    <a:lstStyle/>
                    <a:p>
                      <a:r>
                        <a:rPr lang="en-US" sz="2800"/>
                        <a:t>Core Care Principles</a:t>
                      </a:r>
                      <a:endParaRPr lang="en-US" sz="2800" dirty="0"/>
                    </a:p>
                  </a:txBody>
                  <a:tcPr/>
                </a:tc>
                <a:extLst>
                  <a:ext uri="{0D108BD9-81ED-4DB2-BD59-A6C34878D82A}">
                    <a16:rowId xmlns:a16="http://schemas.microsoft.com/office/drawing/2014/main" val="3894378430"/>
                  </a:ext>
                </a:extLst>
              </a:tr>
              <a:tr h="470849">
                <a:tc>
                  <a:txBody>
                    <a:bodyPr/>
                    <a:lstStyle/>
                    <a:p>
                      <a:r>
                        <a:rPr lang="en-US"/>
                        <a:t>Avoid specific gender markers</a:t>
                      </a:r>
                      <a:endParaRPr lang="en-US" dirty="0"/>
                    </a:p>
                  </a:txBody>
                  <a:tcPr/>
                </a:tc>
                <a:tc>
                  <a:txBody>
                    <a:bodyPr/>
                    <a:lstStyle/>
                    <a:p>
                      <a:r>
                        <a:rPr lang="en-US"/>
                        <a:t>“How may I help you today?”</a:t>
                      </a:r>
                      <a:endParaRPr lang="en-US" dirty="0"/>
                    </a:p>
                  </a:txBody>
                  <a:tcPr/>
                </a:tc>
                <a:tc>
                  <a:txBody>
                    <a:bodyPr/>
                    <a:lstStyle/>
                    <a:p>
                      <a:pPr algn="ctr"/>
                      <a:r>
                        <a:rPr lang="en-US"/>
                        <a:t>Responsiveness</a:t>
                      </a:r>
                      <a:endParaRPr lang="en-US" dirty="0"/>
                    </a:p>
                  </a:txBody>
                  <a:tcPr/>
                </a:tc>
                <a:extLst>
                  <a:ext uri="{0D108BD9-81ED-4DB2-BD59-A6C34878D82A}">
                    <a16:rowId xmlns:a16="http://schemas.microsoft.com/office/drawing/2014/main" val="1712304599"/>
                  </a:ext>
                </a:extLst>
              </a:tr>
              <a:tr h="944540">
                <a:tc>
                  <a:txBody>
                    <a:bodyPr/>
                    <a:lstStyle/>
                    <a:p>
                      <a:r>
                        <a:rPr lang="en-US"/>
                        <a:t>Politely ask if you are unsure about a patient’s preferred name or pronoun</a:t>
                      </a:r>
                      <a:endParaRPr lang="en-US" dirty="0"/>
                    </a:p>
                  </a:txBody>
                  <a:tcPr/>
                </a:tc>
                <a:tc>
                  <a:txBody>
                    <a:bodyPr/>
                    <a:lstStyle/>
                    <a:p>
                      <a:r>
                        <a:rPr lang="en-US"/>
                        <a:t>“I want to be respectful; how would you like to be address” or” What is your preferred name and pronoun?”</a:t>
                      </a:r>
                      <a:endParaRPr lang="en-US" dirty="0"/>
                    </a:p>
                  </a:txBody>
                  <a:tcPr/>
                </a:tc>
                <a:tc>
                  <a:txBody>
                    <a:bodyPr/>
                    <a:lstStyle/>
                    <a:p>
                      <a:pPr algn="ctr"/>
                      <a:r>
                        <a:rPr lang="en-US"/>
                        <a:t>Open-Mindedness</a:t>
                      </a:r>
                      <a:endParaRPr lang="en-US" dirty="0"/>
                    </a:p>
                  </a:txBody>
                  <a:tcPr/>
                </a:tc>
                <a:extLst>
                  <a:ext uri="{0D108BD9-81ED-4DB2-BD59-A6C34878D82A}">
                    <a16:rowId xmlns:a16="http://schemas.microsoft.com/office/drawing/2014/main" val="4158492104"/>
                  </a:ext>
                </a:extLst>
              </a:tr>
              <a:tr h="1227902">
                <a:tc>
                  <a:txBody>
                    <a:bodyPr/>
                    <a:lstStyle/>
                    <a:p>
                      <a:r>
                        <a:rPr lang="en-US"/>
                        <a:t>Ask respectfully about names</a:t>
                      </a:r>
                      <a:endParaRPr lang="en-US" dirty="0"/>
                    </a:p>
                  </a:txBody>
                  <a:tcPr/>
                </a:tc>
                <a:tc>
                  <a:txBody>
                    <a:bodyPr/>
                    <a:lstStyle/>
                    <a:p>
                      <a:r>
                        <a:rPr lang="en-US"/>
                        <a:t>“Could your chart be under another name” </a:t>
                      </a:r>
                    </a:p>
                    <a:p>
                      <a:r>
                        <a:rPr lang="en-US"/>
                        <a:t>Avoid: “What is your legal name? What is your real name””</a:t>
                      </a:r>
                      <a:endParaRPr lang="en-US" dirty="0"/>
                    </a:p>
                  </a:txBody>
                  <a:tcPr/>
                </a:tc>
                <a:tc>
                  <a:txBody>
                    <a:bodyPr/>
                    <a:lstStyle/>
                    <a:p>
                      <a:pPr algn="ctr"/>
                      <a:r>
                        <a:rPr lang="en-US"/>
                        <a:t>Communication</a:t>
                      </a:r>
                      <a:endParaRPr lang="en-US" dirty="0"/>
                    </a:p>
                  </a:txBody>
                  <a:tcPr/>
                </a:tc>
                <a:extLst>
                  <a:ext uri="{0D108BD9-81ED-4DB2-BD59-A6C34878D82A}">
                    <a16:rowId xmlns:a16="http://schemas.microsoft.com/office/drawing/2014/main" val="2200199845"/>
                  </a:ext>
                </a:extLst>
              </a:tr>
              <a:tr h="745763">
                <a:tc>
                  <a:txBody>
                    <a:bodyPr/>
                    <a:lstStyle/>
                    <a:p>
                      <a:r>
                        <a:rPr lang="en-US"/>
                        <a:t>Did you goof on this? Be compassionate and apologize</a:t>
                      </a:r>
                      <a:endParaRPr lang="en-US" dirty="0"/>
                    </a:p>
                  </a:txBody>
                  <a:tcPr/>
                </a:tc>
                <a:tc>
                  <a:txBody>
                    <a:bodyPr/>
                    <a:lstStyle/>
                    <a:p>
                      <a:r>
                        <a:rPr lang="en-US"/>
                        <a:t>“I am sorry for using the wrong pronoun.   I did not mean to be disrespectful”</a:t>
                      </a:r>
                      <a:endParaRPr lang="en-US" dirty="0"/>
                    </a:p>
                  </a:txBody>
                  <a:tcPr/>
                </a:tc>
                <a:tc>
                  <a:txBody>
                    <a:bodyPr/>
                    <a:lstStyle/>
                    <a:p>
                      <a:pPr algn="ctr"/>
                      <a:r>
                        <a:rPr lang="en-US"/>
                        <a:t>Accountability</a:t>
                      </a:r>
                      <a:endParaRPr lang="en-US" dirty="0"/>
                    </a:p>
                  </a:txBody>
                  <a:tcPr/>
                </a:tc>
                <a:extLst>
                  <a:ext uri="{0D108BD9-81ED-4DB2-BD59-A6C34878D82A}">
                    <a16:rowId xmlns:a16="http://schemas.microsoft.com/office/drawing/2014/main" val="181698704"/>
                  </a:ext>
                </a:extLst>
              </a:tr>
              <a:tr h="463366">
                <a:tc>
                  <a:txBody>
                    <a:bodyPr/>
                    <a:lstStyle/>
                    <a:p>
                      <a:r>
                        <a:rPr lang="en-US"/>
                        <a:t>Gender neutral language</a:t>
                      </a:r>
                      <a:endParaRPr lang="en-US" dirty="0"/>
                    </a:p>
                  </a:txBody>
                  <a:tcPr/>
                </a:tc>
                <a:tc>
                  <a:txBody>
                    <a:bodyPr/>
                    <a:lstStyle/>
                    <a:p>
                      <a:r>
                        <a:rPr lang="en-US"/>
                        <a:t>Use “they*” instead of “he” or “she”</a:t>
                      </a:r>
                      <a:endParaRPr lang="en-US" dirty="0"/>
                    </a:p>
                  </a:txBody>
                  <a:tcPr/>
                </a:tc>
                <a:tc>
                  <a:txBody>
                    <a:bodyPr/>
                    <a:lstStyle/>
                    <a:p>
                      <a:pPr algn="ctr"/>
                      <a:r>
                        <a:rPr lang="en-US"/>
                        <a:t>Reliability</a:t>
                      </a:r>
                      <a:endParaRPr lang="en-US" dirty="0"/>
                    </a:p>
                  </a:txBody>
                  <a:tcPr/>
                </a:tc>
                <a:extLst>
                  <a:ext uri="{0D108BD9-81ED-4DB2-BD59-A6C34878D82A}">
                    <a16:rowId xmlns:a16="http://schemas.microsoft.com/office/drawing/2014/main" val="3558089812"/>
                  </a:ext>
                </a:extLst>
              </a:tr>
              <a:tr h="944540">
                <a:tc>
                  <a:txBody>
                    <a:bodyPr/>
                    <a:lstStyle/>
                    <a:p>
                      <a:r>
                        <a:rPr lang="en-US"/>
                        <a:t>Only ask for information that is required</a:t>
                      </a:r>
                      <a:endParaRPr lang="en-US" dirty="0"/>
                    </a:p>
                  </a:txBody>
                  <a:tcPr/>
                </a:tc>
                <a:tc>
                  <a:txBody>
                    <a:bodyPr/>
                    <a:lstStyle/>
                    <a:p>
                      <a:r>
                        <a:rPr lang="en-US"/>
                        <a:t>Ask yourself” What di I want to know” What do I need to know” How can I can in a sensitive way”</a:t>
                      </a:r>
                      <a:endParaRPr lang="en-US" dirty="0"/>
                    </a:p>
                  </a:txBody>
                  <a:tcPr/>
                </a:tc>
                <a:tc>
                  <a:txBody>
                    <a:bodyPr/>
                    <a:lstStyle/>
                    <a:p>
                      <a:pPr algn="ctr"/>
                      <a:r>
                        <a:rPr lang="en-US" dirty="0"/>
                        <a:t>Respect</a:t>
                      </a:r>
                    </a:p>
                  </a:txBody>
                  <a:tcPr/>
                </a:tc>
                <a:extLst>
                  <a:ext uri="{0D108BD9-81ED-4DB2-BD59-A6C34878D82A}">
                    <a16:rowId xmlns:a16="http://schemas.microsoft.com/office/drawing/2014/main" val="1156866739"/>
                  </a:ext>
                </a:extLst>
              </a:tr>
            </a:tbl>
          </a:graphicData>
        </a:graphic>
      </p:graphicFrame>
      <p:sp>
        <p:nvSpPr>
          <p:cNvPr id="2" name="TextBox 1">
            <a:extLst>
              <a:ext uri="{FF2B5EF4-FFF2-40B4-BE49-F238E27FC236}">
                <a16:creationId xmlns:a16="http://schemas.microsoft.com/office/drawing/2014/main" id="{8B8E9242-C206-4D03-AF2F-91E92CEF2318}"/>
              </a:ext>
            </a:extLst>
          </p:cNvPr>
          <p:cNvSpPr txBox="1"/>
          <p:nvPr/>
        </p:nvSpPr>
        <p:spPr>
          <a:xfrm>
            <a:off x="184425" y="5912458"/>
            <a:ext cx="11823149" cy="646331"/>
          </a:xfrm>
          <a:prstGeom prst="rect">
            <a:avLst/>
          </a:prstGeom>
          <a:solidFill>
            <a:srgbClr val="FFFF00"/>
          </a:solidFill>
          <a:ln w="19050">
            <a:solidFill>
              <a:schemeClr val="tx1"/>
            </a:solidFill>
          </a:ln>
        </p:spPr>
        <p:txBody>
          <a:bodyPr wrap="square" rtlCol="0">
            <a:spAutoFit/>
          </a:bodyPr>
          <a:lstStyle/>
          <a:p>
            <a:r>
              <a:rPr lang="en-US" dirty="0"/>
              <a:t>Grammar policing other persons use of words diminishes the dignity and worth of the person.  There is a long historical account for use of singular “they as well”.</a:t>
            </a:r>
          </a:p>
        </p:txBody>
      </p:sp>
      <p:sp>
        <p:nvSpPr>
          <p:cNvPr id="3" name="TextBox 2">
            <a:extLst>
              <a:ext uri="{FF2B5EF4-FFF2-40B4-BE49-F238E27FC236}">
                <a16:creationId xmlns:a16="http://schemas.microsoft.com/office/drawing/2014/main" id="{B522D9BD-DBE4-4DF4-846A-60A09CB561CA}"/>
              </a:ext>
            </a:extLst>
          </p:cNvPr>
          <p:cNvSpPr txBox="1"/>
          <p:nvPr/>
        </p:nvSpPr>
        <p:spPr>
          <a:xfrm>
            <a:off x="368850" y="6581001"/>
            <a:ext cx="3044423" cy="246221"/>
          </a:xfrm>
          <a:prstGeom prst="rect">
            <a:avLst/>
          </a:prstGeom>
          <a:noFill/>
        </p:spPr>
        <p:txBody>
          <a:bodyPr wrap="none" rtlCol="0">
            <a:spAutoFit/>
          </a:bodyPr>
          <a:lstStyle/>
          <a:p>
            <a:r>
              <a:rPr lang="en-US" sz="1000" dirty="0"/>
              <a:t>*Ansley, L. (2012) American Historical Association</a:t>
            </a:r>
          </a:p>
        </p:txBody>
      </p:sp>
    </p:spTree>
    <p:extLst>
      <p:ext uri="{BB962C8B-B14F-4D97-AF65-F5344CB8AC3E}">
        <p14:creationId xmlns:p14="http://schemas.microsoft.com/office/powerpoint/2010/main" val="178775684"/>
      </p:ext>
    </p:extLst>
  </p:cSld>
  <p:clrMapOvr>
    <a:masterClrMapping/>
  </p:clrMapOvr>
  <mc:AlternateContent xmlns:mc="http://schemas.openxmlformats.org/markup-compatibility/2006" xmlns:p14="http://schemas.microsoft.com/office/powerpoint/2010/main">
    <mc:Choice Requires="p14">
      <p:transition spd="slow" p14:dur="2000" advTm="881"/>
    </mc:Choice>
    <mc:Fallback xmlns="">
      <p:transition spd="slow" advTm="88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a:extLst>
              <a:ext uri="{FF2B5EF4-FFF2-40B4-BE49-F238E27FC236}">
                <a16:creationId xmlns:a16="http://schemas.microsoft.com/office/drawing/2014/main" id="{61037414-75E6-CFD2-EB21-10E787D1C1AE}"/>
              </a:ext>
            </a:extLst>
          </p:cNvPr>
          <p:cNvPicPr>
            <a:picLocks noChangeAspect="1"/>
          </p:cNvPicPr>
          <p:nvPr/>
        </p:nvPicPr>
        <p:blipFill>
          <a:blip r:embed="rId2"/>
          <a:stretch>
            <a:fillRect/>
          </a:stretch>
        </p:blipFill>
        <p:spPr>
          <a:xfrm>
            <a:off x="932330" y="0"/>
            <a:ext cx="9443312" cy="6270949"/>
          </a:xfrm>
          <a:prstGeom prst="rect">
            <a:avLst/>
          </a:prstGeom>
        </p:spPr>
      </p:pic>
      <p:sp>
        <p:nvSpPr>
          <p:cNvPr id="4" name="TextBox 3">
            <a:extLst>
              <a:ext uri="{FF2B5EF4-FFF2-40B4-BE49-F238E27FC236}">
                <a16:creationId xmlns:a16="http://schemas.microsoft.com/office/drawing/2014/main" id="{4F971F14-2EF2-3E70-D531-097B990075CA}"/>
              </a:ext>
            </a:extLst>
          </p:cNvPr>
          <p:cNvSpPr txBox="1"/>
          <p:nvPr/>
        </p:nvSpPr>
        <p:spPr>
          <a:xfrm>
            <a:off x="634481" y="6488668"/>
            <a:ext cx="7791062" cy="246221"/>
          </a:xfrm>
          <a:prstGeom prst="rect">
            <a:avLst/>
          </a:prstGeom>
          <a:noFill/>
        </p:spPr>
        <p:txBody>
          <a:bodyPr wrap="square" rtlCol="0">
            <a:spAutoFit/>
          </a:bodyPr>
          <a:lstStyle/>
          <a:p>
            <a:r>
              <a:rPr lang="en-US" sz="1000"/>
              <a:t>https://www.aihr.com/blog/lgbtq-inclusive-language-in-the-workplace/</a:t>
            </a:r>
            <a:endParaRPr lang="en-US" sz="1000" dirty="0"/>
          </a:p>
        </p:txBody>
      </p:sp>
    </p:spTree>
    <p:extLst>
      <p:ext uri="{BB962C8B-B14F-4D97-AF65-F5344CB8AC3E}">
        <p14:creationId xmlns:p14="http://schemas.microsoft.com/office/powerpoint/2010/main" val="260625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27">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63FA43-090D-48A8-8927-CD15405B8C27}"/>
              </a:ext>
            </a:extLst>
          </p:cNvPr>
          <p:cNvSpPr>
            <a:spLocks noGrp="1"/>
          </p:cNvSpPr>
          <p:nvPr>
            <p:ph type="title"/>
          </p:nvPr>
        </p:nvSpPr>
        <p:spPr>
          <a:xfrm>
            <a:off x="1202092" y="235838"/>
            <a:ext cx="6716424" cy="738433"/>
          </a:xfrm>
        </p:spPr>
        <p:txBody>
          <a:bodyPr>
            <a:normAutofit/>
          </a:bodyPr>
          <a:lstStyle/>
          <a:p>
            <a:r>
              <a:rPr lang="en-US"/>
              <a:t>Organizational support for staff</a:t>
            </a:r>
            <a:endParaRPr lang="en-US" dirty="0"/>
          </a:p>
        </p:txBody>
      </p:sp>
      <p:sp>
        <p:nvSpPr>
          <p:cNvPr id="57" name="Isosceles Triangle 29">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3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9" name="Content Placeholder 2">
            <a:extLst>
              <a:ext uri="{FF2B5EF4-FFF2-40B4-BE49-F238E27FC236}">
                <a16:creationId xmlns:a16="http://schemas.microsoft.com/office/drawing/2014/main" id="{8DADE0C9-E8CE-70D3-6A75-DA5D1ED3A92D}"/>
              </a:ext>
            </a:extLst>
          </p:cNvPr>
          <p:cNvGraphicFramePr>
            <a:graphicFrameLocks noGrp="1"/>
          </p:cNvGraphicFramePr>
          <p:nvPr>
            <p:ph idx="1"/>
            <p:extLst>
              <p:ext uri="{D42A27DB-BD31-4B8C-83A1-F6EECF244321}">
                <p14:modId xmlns:p14="http://schemas.microsoft.com/office/powerpoint/2010/main" val="677954092"/>
              </p:ext>
            </p:extLst>
          </p:nvPr>
        </p:nvGraphicFramePr>
        <p:xfrm>
          <a:off x="1202093" y="1210108"/>
          <a:ext cx="10411730" cy="5412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59133"/>
      </p:ext>
    </p:extLst>
  </p:cSld>
  <p:clrMapOvr>
    <a:masterClrMapping/>
  </p:clrMapOvr>
  <mc:AlternateContent xmlns:mc="http://schemas.openxmlformats.org/markup-compatibility/2006" xmlns:p14="http://schemas.microsoft.com/office/powerpoint/2010/main">
    <mc:Choice Requires="p14">
      <p:transition spd="slow" p14:dur="2000" advTm="1457"/>
    </mc:Choice>
    <mc:Fallback xmlns="">
      <p:transition spd="slow" advTm="145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9176-42AD-48B2-B54C-DC9FAE1B2EEE}"/>
              </a:ext>
            </a:extLst>
          </p:cNvPr>
          <p:cNvSpPr>
            <a:spLocks noGrp="1"/>
          </p:cNvSpPr>
          <p:nvPr>
            <p:ph type="title"/>
          </p:nvPr>
        </p:nvSpPr>
        <p:spPr/>
        <p:txBody>
          <a:bodyPr/>
          <a:lstStyle/>
          <a:p>
            <a:r>
              <a:rPr lang="en-US" dirty="0"/>
              <a:t>Gathering Patient Data </a:t>
            </a:r>
          </a:p>
        </p:txBody>
      </p:sp>
      <p:graphicFrame>
        <p:nvGraphicFramePr>
          <p:cNvPr id="8" name="Content Placeholder 2">
            <a:extLst>
              <a:ext uri="{FF2B5EF4-FFF2-40B4-BE49-F238E27FC236}">
                <a16:creationId xmlns:a16="http://schemas.microsoft.com/office/drawing/2014/main" id="{94E06117-9F1F-139D-46FB-3CABD269E0CA}"/>
              </a:ext>
            </a:extLst>
          </p:cNvPr>
          <p:cNvGraphicFramePr>
            <a:graphicFrameLocks noGrp="1"/>
          </p:cNvGraphicFramePr>
          <p:nvPr>
            <p:ph idx="1"/>
          </p:nvPr>
        </p:nvGraphicFramePr>
        <p:xfrm>
          <a:off x="353484" y="1270001"/>
          <a:ext cx="8596668"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6B90B53-0456-4D0C-824C-539CC94F9AA3}"/>
              </a:ext>
            </a:extLst>
          </p:cNvPr>
          <p:cNvSpPr txBox="1"/>
          <p:nvPr/>
        </p:nvSpPr>
        <p:spPr>
          <a:xfrm>
            <a:off x="353484" y="6362700"/>
            <a:ext cx="9429750" cy="369332"/>
          </a:xfrm>
          <a:prstGeom prst="rect">
            <a:avLst/>
          </a:prstGeom>
          <a:noFill/>
        </p:spPr>
        <p:txBody>
          <a:bodyPr wrap="square" rtlCol="0">
            <a:spAutoFit/>
          </a:bodyPr>
          <a:lstStyle/>
          <a:p>
            <a:r>
              <a:rPr lang="en-US" sz="1800">
                <a:solidFill>
                  <a:srgbClr val="222222"/>
                </a:solidFill>
                <a:latin typeface="Arial" panose="020B0604020202020204" pitchFamily="34" charset="0"/>
                <a:hlinkClick r:id="rId7"/>
              </a:rPr>
              <a:t>http://www.lgbthealtheducation.org/wp-content/uploads/policy_brief_why_gather.pdf</a:t>
            </a:r>
            <a:endParaRPr lang="en-US" sz="1800" dirty="0">
              <a:solidFill>
                <a:srgbClr val="222222"/>
              </a:solidFill>
              <a:latin typeface="Arial" panose="020B0604020202020204" pitchFamily="34" charset="0"/>
            </a:endParaRPr>
          </a:p>
        </p:txBody>
      </p:sp>
    </p:spTree>
    <p:extLst>
      <p:ext uri="{BB962C8B-B14F-4D97-AF65-F5344CB8AC3E}">
        <p14:creationId xmlns:p14="http://schemas.microsoft.com/office/powerpoint/2010/main" val="3467223723"/>
      </p:ext>
    </p:extLst>
  </p:cSld>
  <p:clrMapOvr>
    <a:masterClrMapping/>
  </p:clrMapOvr>
  <mc:AlternateContent xmlns:mc="http://schemas.openxmlformats.org/markup-compatibility/2006" xmlns:p14="http://schemas.microsoft.com/office/powerpoint/2010/main">
    <mc:Choice Requires="p14">
      <p:transition spd="slow" p14:dur="2000" advTm="947"/>
    </mc:Choice>
    <mc:Fallback xmlns="">
      <p:transition spd="slow" advTm="94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324B9D-B7E9-4C76-96F9-D4721DC98644}"/>
              </a:ext>
            </a:extLst>
          </p:cNvPr>
          <p:cNvSpPr>
            <a:spLocks noGrp="1"/>
          </p:cNvSpPr>
          <p:nvPr>
            <p:ph type="title"/>
          </p:nvPr>
        </p:nvSpPr>
        <p:spPr>
          <a:xfrm>
            <a:off x="1286933" y="609600"/>
            <a:ext cx="10197494" cy="1099457"/>
          </a:xfrm>
        </p:spPr>
        <p:txBody>
          <a:bodyPr>
            <a:normAutofit/>
          </a:bodyPr>
          <a:lstStyle/>
          <a:p>
            <a:r>
              <a:rPr lang="en-US" dirty="0"/>
              <a:t>What can you do in your work? </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F492999-BD1B-912D-B71C-80BF2BB34F27}"/>
              </a:ext>
            </a:extLst>
          </p:cNvPr>
          <p:cNvGraphicFramePr>
            <a:graphicFrameLocks noGrp="1"/>
          </p:cNvGraphicFramePr>
          <p:nvPr>
            <p:ph idx="1"/>
            <p:extLst>
              <p:ext uri="{D42A27DB-BD31-4B8C-83A1-F6EECF244321}">
                <p14:modId xmlns:p14="http://schemas.microsoft.com/office/powerpoint/2010/main" val="289824718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6871350"/>
      </p:ext>
    </p:extLst>
  </p:cSld>
  <p:clrMapOvr>
    <a:masterClrMapping/>
  </p:clrMapOvr>
  <mc:AlternateContent xmlns:mc="http://schemas.openxmlformats.org/markup-compatibility/2006" xmlns:p14="http://schemas.microsoft.com/office/powerpoint/2010/main">
    <mc:Choice Requires="p14">
      <p:transition spd="slow" p14:dur="2000" advTm="967"/>
    </mc:Choice>
    <mc:Fallback xmlns="">
      <p:transition spd="slow" advTm="96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0" name="Group 81">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3" name="Straight Connector 8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5"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BDFE29C-1D24-457B-AC11-454EFC260902}"/>
              </a:ext>
            </a:extLst>
          </p:cNvPr>
          <p:cNvSpPr>
            <a:spLocks noGrp="1"/>
          </p:cNvSpPr>
          <p:nvPr>
            <p:ph type="title"/>
          </p:nvPr>
        </p:nvSpPr>
        <p:spPr>
          <a:xfrm>
            <a:off x="2450811" y="5269706"/>
            <a:ext cx="5426268" cy="918062"/>
          </a:xfrm>
        </p:spPr>
        <p:txBody>
          <a:bodyPr vert="horz" lIns="91440" tIns="45720" rIns="91440" bIns="45720" rtlCol="0" anchor="b">
            <a:normAutofit/>
          </a:bodyPr>
          <a:lstStyle/>
          <a:p>
            <a:r>
              <a:rPr lang="en-US" sz="4800" kern="1200" dirty="0">
                <a:solidFill>
                  <a:schemeClr val="accent1"/>
                </a:solidFill>
                <a:latin typeface="+mj-lt"/>
                <a:ea typeface="+mj-ea"/>
                <a:cs typeface="+mj-cs"/>
              </a:rPr>
              <a:t>5 Ways to Support</a:t>
            </a:r>
          </a:p>
        </p:txBody>
      </p:sp>
      <p:pic>
        <p:nvPicPr>
          <p:cNvPr id="5" name="Picture 4" descr="A picture containing text&#10;&#10;Description automatically generated">
            <a:extLst>
              <a:ext uri="{FF2B5EF4-FFF2-40B4-BE49-F238E27FC236}">
                <a16:creationId xmlns:a16="http://schemas.microsoft.com/office/drawing/2014/main" id="{0C0A3F1B-FF70-E332-6B2B-0151333B1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644" y="181583"/>
            <a:ext cx="8374732" cy="4857345"/>
          </a:xfrm>
          <a:prstGeom prst="rect">
            <a:avLst/>
          </a:prstGeom>
        </p:spPr>
      </p:pic>
    </p:spTree>
    <p:extLst>
      <p:ext uri="{BB962C8B-B14F-4D97-AF65-F5344CB8AC3E}">
        <p14:creationId xmlns:p14="http://schemas.microsoft.com/office/powerpoint/2010/main" val="2786820046"/>
      </p:ext>
    </p:extLst>
  </p:cSld>
  <p:clrMapOvr>
    <a:masterClrMapping/>
  </p:clrMapOvr>
  <mc:AlternateContent xmlns:mc="http://schemas.openxmlformats.org/markup-compatibility/2006" xmlns:p14="http://schemas.microsoft.com/office/powerpoint/2010/main">
    <mc:Choice Requires="p14">
      <p:transition spd="slow" p14:dur="2000" advTm="1863"/>
    </mc:Choice>
    <mc:Fallback xmlns="">
      <p:transition spd="slow" advTm="18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US" sz="4400"/>
              <a:t>Today’s Training Includes:</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6158F2B8-E6D6-4F9B-ACAC-3DCC39845FB7}"/>
              </a:ext>
            </a:extLst>
          </p:cNvPr>
          <p:cNvGraphicFramePr>
            <a:graphicFrameLocks noGrp="1"/>
          </p:cNvGraphicFramePr>
          <p:nvPr>
            <p:ph idx="1"/>
            <p:extLst>
              <p:ext uri="{D42A27DB-BD31-4B8C-83A1-F6EECF244321}">
                <p14:modId xmlns:p14="http://schemas.microsoft.com/office/powerpoint/2010/main" val="10137323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9287010"/>
      </p:ext>
    </p:extLst>
  </p:cSld>
  <p:clrMapOvr>
    <a:masterClrMapping/>
  </p:clrMapOvr>
  <mc:AlternateContent xmlns:mc="http://schemas.openxmlformats.org/markup-compatibility/2006" xmlns:p14="http://schemas.microsoft.com/office/powerpoint/2010/main">
    <mc:Choice Requires="p14">
      <p:transition spd="slow" p14:dur="2000" advTm="1410"/>
    </mc:Choice>
    <mc:Fallback xmlns="">
      <p:transition spd="slow" advTm="141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5B71255-24E5-C1E0-EA30-7C2A02383CC7}"/>
              </a:ext>
            </a:extLst>
          </p:cNvPr>
          <p:cNvGraphicFramePr/>
          <p:nvPr>
            <p:extLst>
              <p:ext uri="{D42A27DB-BD31-4B8C-83A1-F6EECF244321}">
                <p14:modId xmlns:p14="http://schemas.microsoft.com/office/powerpoint/2010/main" val="1507422244"/>
              </p:ext>
            </p:extLst>
          </p:nvPr>
        </p:nvGraphicFramePr>
        <p:xfrm>
          <a:off x="355600" y="937200"/>
          <a:ext cx="8413750" cy="5791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E283A5E-D07D-2340-7ABA-1DE533EBD279}"/>
              </a:ext>
            </a:extLst>
          </p:cNvPr>
          <p:cNvSpPr txBox="1"/>
          <p:nvPr/>
        </p:nvSpPr>
        <p:spPr>
          <a:xfrm>
            <a:off x="885825" y="352425"/>
            <a:ext cx="7989623" cy="584775"/>
          </a:xfrm>
          <a:prstGeom prst="rect">
            <a:avLst/>
          </a:prstGeom>
          <a:noFill/>
        </p:spPr>
        <p:txBody>
          <a:bodyPr wrap="none" rtlCol="0">
            <a:spAutoFit/>
          </a:bodyPr>
          <a:lstStyle/>
          <a:p>
            <a:r>
              <a:rPr lang="en-US" sz="3200" b="1" dirty="0"/>
              <a:t>Effective Trans/Nonbinary Youth Support</a:t>
            </a:r>
          </a:p>
        </p:txBody>
      </p:sp>
      <p:sp>
        <p:nvSpPr>
          <p:cNvPr id="4" name="TextBox 3">
            <a:extLst>
              <a:ext uri="{FF2B5EF4-FFF2-40B4-BE49-F238E27FC236}">
                <a16:creationId xmlns:a16="http://schemas.microsoft.com/office/drawing/2014/main" id="{0DFA06DE-F2B8-1893-92BC-B7ABF5F8F88F}"/>
              </a:ext>
            </a:extLst>
          </p:cNvPr>
          <p:cNvSpPr txBox="1"/>
          <p:nvPr/>
        </p:nvSpPr>
        <p:spPr>
          <a:xfrm>
            <a:off x="437956" y="6505575"/>
            <a:ext cx="5851282" cy="261610"/>
          </a:xfrm>
          <a:prstGeom prst="rect">
            <a:avLst/>
          </a:prstGeom>
          <a:noFill/>
        </p:spPr>
        <p:txBody>
          <a:bodyPr wrap="none" rtlCol="0">
            <a:spAutoFit/>
          </a:bodyPr>
          <a:lstStyle/>
          <a:p>
            <a:r>
              <a:rPr lang="en-US" sz="1100" dirty="0"/>
              <a:t>Pike, G. (2022) Five Ways To Support Youth Transgender Youth. Options Magazine, 2022. </a:t>
            </a:r>
          </a:p>
        </p:txBody>
      </p:sp>
    </p:spTree>
    <p:extLst>
      <p:ext uri="{BB962C8B-B14F-4D97-AF65-F5344CB8AC3E}">
        <p14:creationId xmlns:p14="http://schemas.microsoft.com/office/powerpoint/2010/main" val="1885719406"/>
      </p:ext>
    </p:extLst>
  </p:cSld>
  <p:clrMapOvr>
    <a:masterClrMapping/>
  </p:clrMapOvr>
  <mc:AlternateContent xmlns:mc="http://schemas.openxmlformats.org/markup-compatibility/2006" xmlns:p14="http://schemas.microsoft.com/office/powerpoint/2010/main">
    <mc:Choice Requires="p14">
      <p:transition spd="slow" p14:dur="2000" advTm="10179"/>
    </mc:Choice>
    <mc:Fallback xmlns="">
      <p:transition spd="slow" advTm="1017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100000">
              <a:schemeClr val="bg1">
                <a:shade val="63000"/>
                <a:satMod val="120000"/>
              </a:schemeClr>
            </a:gs>
          </a:gsLst>
          <a:lin ang="16200000" scaled="1"/>
        </a:gra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1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1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57448BB-BB3D-1201-ACCD-356DC556404A}"/>
              </a:ext>
            </a:extLst>
          </p:cNvPr>
          <p:cNvSpPr txBox="1"/>
          <p:nvPr/>
        </p:nvSpPr>
        <p:spPr>
          <a:xfrm>
            <a:off x="4325408" y="887186"/>
            <a:ext cx="2332567" cy="1061357"/>
          </a:xfrm>
          <a:prstGeom prst="rect">
            <a:avLst/>
          </a:prstGeom>
        </p:spPr>
        <p:txBody>
          <a:bodyPr vert="horz" lIns="91440" tIns="45720" rIns="91440" bIns="45720" rtlCol="0" anchor="t">
            <a:normAutofit/>
          </a:bodyPr>
          <a:lstStyle/>
          <a:p>
            <a:pPr>
              <a:spcBef>
                <a:spcPct val="0"/>
              </a:spcBef>
              <a:spcAft>
                <a:spcPts val="600"/>
              </a:spcAft>
            </a:pPr>
            <a:r>
              <a:rPr lang="en-US" sz="4800" b="1" cap="all" dirty="0">
                <a:solidFill>
                  <a:srgbClr val="0070C0"/>
                </a:solidFill>
                <a:latin typeface="+mj-lt"/>
                <a:ea typeface="+mj-ea"/>
                <a:cs typeface="+mj-cs"/>
              </a:rPr>
              <a:t>Listen</a:t>
            </a:r>
          </a:p>
        </p:txBody>
      </p:sp>
      <p:sp>
        <p:nvSpPr>
          <p:cNvPr id="24" name="Isosceles Triangle 2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TextBox 2">
            <a:extLst>
              <a:ext uri="{FF2B5EF4-FFF2-40B4-BE49-F238E27FC236}">
                <a16:creationId xmlns:a16="http://schemas.microsoft.com/office/drawing/2014/main" id="{9F24C69C-1256-82CE-2D3A-84E765697854}"/>
              </a:ext>
            </a:extLst>
          </p:cNvPr>
          <p:cNvGraphicFramePr/>
          <p:nvPr>
            <p:extLst>
              <p:ext uri="{D42A27DB-BD31-4B8C-83A1-F6EECF244321}">
                <p14:modId xmlns:p14="http://schemas.microsoft.com/office/powerpoint/2010/main" val="30635131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1109205"/>
      </p:ext>
    </p:extLst>
  </p:cSld>
  <p:clrMapOvr>
    <a:masterClrMapping/>
  </p:clrMapOvr>
  <mc:AlternateContent xmlns:mc="http://schemas.openxmlformats.org/markup-compatibility/2006" xmlns:p14="http://schemas.microsoft.com/office/powerpoint/2010/main">
    <mc:Choice Requires="p14">
      <p:transition spd="slow" p14:dur="2000" advTm="2833"/>
    </mc:Choice>
    <mc:Fallback xmlns="">
      <p:transition spd="slow" advTm="2833"/>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chemeClr val="bg1">
                <a:shade val="63000"/>
                <a:satMod val="120000"/>
              </a:schemeClr>
            </a:gs>
          </a:gsLst>
          <a:lin ang="16200000" scaled="1"/>
        </a:gradFill>
        <a:effectLst/>
      </p:bgPr>
    </p:bg>
    <p:spTree>
      <p:nvGrpSpPr>
        <p:cNvPr id="1" name=""/>
        <p:cNvGrpSpPr/>
        <p:nvPr/>
      </p:nvGrpSpPr>
      <p:grpSpPr>
        <a:xfrm>
          <a:off x="0" y="0"/>
          <a:ext cx="0" cy="0"/>
          <a:chOff x="0" y="0"/>
          <a:chExt cx="0" cy="0"/>
        </a:xfrm>
      </p:grpSpPr>
      <p:grpSp>
        <p:nvGrpSpPr>
          <p:cNvPr id="28" name="Group 30">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32">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07BA5C84-34A9-EEAB-6ECB-BE44B5D1E661}"/>
              </a:ext>
            </a:extLst>
          </p:cNvPr>
          <p:cNvSpPr txBox="1"/>
          <p:nvPr/>
        </p:nvSpPr>
        <p:spPr>
          <a:xfrm>
            <a:off x="2963296" y="1000125"/>
            <a:ext cx="3713691" cy="1320800"/>
          </a:xfrm>
          <a:prstGeom prst="rect">
            <a:avLst/>
          </a:prstGeom>
        </p:spPr>
        <p:txBody>
          <a:bodyPr vert="horz" lIns="91440" tIns="45720" rIns="91440" bIns="45720" rtlCol="0" anchor="t">
            <a:normAutofit/>
          </a:bodyPr>
          <a:lstStyle/>
          <a:p>
            <a:pPr>
              <a:spcBef>
                <a:spcPct val="0"/>
              </a:spcBef>
              <a:spcAft>
                <a:spcPts val="600"/>
              </a:spcAft>
            </a:pPr>
            <a:r>
              <a:rPr lang="en-US" sz="4800" b="1" cap="all" dirty="0">
                <a:solidFill>
                  <a:schemeClr val="accent1"/>
                </a:solidFill>
                <a:latin typeface="+mj-lt"/>
                <a:ea typeface="+mj-ea"/>
                <a:cs typeface="+mj-cs"/>
              </a:rPr>
              <a:t>Empathize</a:t>
            </a:r>
          </a:p>
        </p:txBody>
      </p:sp>
      <p:graphicFrame>
        <p:nvGraphicFramePr>
          <p:cNvPr id="5" name="TextBox 2">
            <a:extLst>
              <a:ext uri="{FF2B5EF4-FFF2-40B4-BE49-F238E27FC236}">
                <a16:creationId xmlns:a16="http://schemas.microsoft.com/office/drawing/2014/main" id="{7221BF66-BB42-EE19-53A6-62D6820365DA}"/>
              </a:ext>
            </a:extLst>
          </p:cNvPr>
          <p:cNvGraphicFramePr/>
          <p:nvPr>
            <p:extLst>
              <p:ext uri="{D42A27DB-BD31-4B8C-83A1-F6EECF244321}">
                <p14:modId xmlns:p14="http://schemas.microsoft.com/office/powerpoint/2010/main" val="4140758398"/>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4834378"/>
      </p:ext>
    </p:extLst>
  </p:cSld>
  <p:clrMapOvr>
    <a:masterClrMapping/>
  </p:clrMapOvr>
  <mc:AlternateContent xmlns:mc="http://schemas.openxmlformats.org/markup-compatibility/2006" xmlns:p14="http://schemas.microsoft.com/office/powerpoint/2010/main">
    <mc:Choice Requires="p14">
      <p:transition spd="slow" p14:dur="2000" advTm="7070"/>
    </mc:Choice>
    <mc:Fallback xmlns="">
      <p:transition spd="slow" advTm="707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 name="Straight Connector 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1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8C505C20-AF2F-D20C-0BBE-E42F3CB6A3E2}"/>
              </a:ext>
            </a:extLst>
          </p:cNvPr>
          <p:cNvSpPr txBox="1"/>
          <p:nvPr/>
        </p:nvSpPr>
        <p:spPr>
          <a:xfrm>
            <a:off x="3745397" y="1646170"/>
            <a:ext cx="2780241" cy="1320800"/>
          </a:xfrm>
          <a:prstGeom prst="rect">
            <a:avLst/>
          </a:prstGeom>
          <a:noFill/>
        </p:spPr>
        <p:txBody>
          <a:bodyPr vert="horz" lIns="91440" tIns="45720" rIns="91440" bIns="45720" rtlCol="0" anchor="t">
            <a:normAutofit/>
          </a:bodyPr>
          <a:lstStyle/>
          <a:p>
            <a:pPr>
              <a:spcBef>
                <a:spcPct val="0"/>
              </a:spcBef>
              <a:spcAft>
                <a:spcPts val="600"/>
              </a:spcAft>
            </a:pPr>
            <a:r>
              <a:rPr lang="en-US" sz="4800" b="1" cap="all" dirty="0">
                <a:solidFill>
                  <a:schemeClr val="accent3"/>
                </a:solidFill>
                <a:latin typeface="+mj-lt"/>
                <a:ea typeface="+mj-ea"/>
                <a:cs typeface="+mj-cs"/>
              </a:rPr>
              <a:t>Trust</a:t>
            </a:r>
          </a:p>
        </p:txBody>
      </p:sp>
      <p:graphicFrame>
        <p:nvGraphicFramePr>
          <p:cNvPr id="5" name="TextBox 2">
            <a:extLst>
              <a:ext uri="{FF2B5EF4-FFF2-40B4-BE49-F238E27FC236}">
                <a16:creationId xmlns:a16="http://schemas.microsoft.com/office/drawing/2014/main" id="{E6A4791B-E8B6-4CE2-BB7B-838949113EB3}"/>
              </a:ext>
            </a:extLst>
          </p:cNvPr>
          <p:cNvGraphicFramePr/>
          <p:nvPr>
            <p:extLst>
              <p:ext uri="{D42A27DB-BD31-4B8C-83A1-F6EECF244321}">
                <p14:modId xmlns:p14="http://schemas.microsoft.com/office/powerpoint/2010/main" val="1101168829"/>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0441614"/>
      </p:ext>
    </p:extLst>
  </p:cSld>
  <p:clrMapOvr>
    <a:masterClrMapping/>
  </p:clrMapOvr>
  <mc:AlternateContent xmlns:mc="http://schemas.openxmlformats.org/markup-compatibility/2006" xmlns:p14="http://schemas.microsoft.com/office/powerpoint/2010/main">
    <mc:Choice Requires="p14">
      <p:transition spd="slow" p14:dur="2000" advTm="1703"/>
    </mc:Choice>
    <mc:Fallback xmlns="">
      <p:transition spd="slow" advTm="170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88E436-61BE-C9CE-C97C-2BE4D7AF7BDA}"/>
              </a:ext>
            </a:extLst>
          </p:cNvPr>
          <p:cNvSpPr txBox="1"/>
          <p:nvPr/>
        </p:nvSpPr>
        <p:spPr>
          <a:xfrm>
            <a:off x="3851343" y="1562650"/>
            <a:ext cx="3476624" cy="1045377"/>
          </a:xfrm>
          <a:prstGeom prst="rect">
            <a:avLst/>
          </a:prstGeom>
        </p:spPr>
        <p:txBody>
          <a:bodyPr vert="horz" lIns="91440" tIns="45720" rIns="91440" bIns="45720" rtlCol="0" anchor="ctr">
            <a:noAutofit/>
          </a:bodyPr>
          <a:lstStyle/>
          <a:p>
            <a:pPr algn="r" defTabSz="914400">
              <a:lnSpc>
                <a:spcPct val="90000"/>
              </a:lnSpc>
              <a:spcBef>
                <a:spcPct val="0"/>
              </a:spcBef>
              <a:spcAft>
                <a:spcPts val="600"/>
              </a:spcAft>
            </a:pPr>
            <a:r>
              <a:rPr lang="en-US" sz="4800" b="1" cap="all" dirty="0">
                <a:solidFill>
                  <a:schemeClr val="accent4"/>
                </a:solidFill>
                <a:latin typeface="+mj-lt"/>
                <a:ea typeface="+mj-ea"/>
                <a:cs typeface="+mj-cs"/>
              </a:rPr>
              <a:t>Curiosity</a:t>
            </a:r>
          </a:p>
        </p:txBody>
      </p:sp>
      <p:graphicFrame>
        <p:nvGraphicFramePr>
          <p:cNvPr id="5" name="TextBox 2">
            <a:extLst>
              <a:ext uri="{FF2B5EF4-FFF2-40B4-BE49-F238E27FC236}">
                <a16:creationId xmlns:a16="http://schemas.microsoft.com/office/drawing/2014/main" id="{2F48BAC2-E68F-9983-3912-BA79403BC245}"/>
              </a:ext>
            </a:extLst>
          </p:cNvPr>
          <p:cNvGraphicFramePr/>
          <p:nvPr>
            <p:extLst>
              <p:ext uri="{D42A27DB-BD31-4B8C-83A1-F6EECF244321}">
                <p14:modId xmlns:p14="http://schemas.microsoft.com/office/powerpoint/2010/main" val="1935590841"/>
              </p:ext>
            </p:extLst>
          </p:nvPr>
        </p:nvGraphicFramePr>
        <p:xfrm>
          <a:off x="685800" y="2878138"/>
          <a:ext cx="10820400" cy="334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0936177"/>
      </p:ext>
    </p:extLst>
  </p:cSld>
  <p:clrMapOvr>
    <a:masterClrMapping/>
  </p:clrMapOvr>
  <mc:AlternateContent xmlns:mc="http://schemas.openxmlformats.org/markup-compatibility/2006" xmlns:p14="http://schemas.microsoft.com/office/powerpoint/2010/main">
    <mc:Choice Requires="p14">
      <p:transition spd="slow" p14:dur="2000" advTm="945"/>
    </mc:Choice>
    <mc:Fallback xmlns="">
      <p:transition spd="slow" advTm="94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B0FBE7-36E5-835F-8646-10BDB4C2A608}"/>
              </a:ext>
            </a:extLst>
          </p:cNvPr>
          <p:cNvSpPr txBox="1"/>
          <p:nvPr/>
        </p:nvSpPr>
        <p:spPr>
          <a:xfrm>
            <a:off x="3875864" y="1275993"/>
            <a:ext cx="2905126" cy="807252"/>
          </a:xfrm>
          <a:prstGeom prst="rect">
            <a:avLst/>
          </a:prstGeom>
        </p:spPr>
        <p:txBody>
          <a:bodyPr vert="horz" lIns="91440" tIns="45720" rIns="91440" bIns="45720" rtlCol="0" anchor="ctr">
            <a:noAutofit/>
          </a:bodyPr>
          <a:lstStyle/>
          <a:p>
            <a:pPr algn="r" defTabSz="914400">
              <a:lnSpc>
                <a:spcPct val="90000"/>
              </a:lnSpc>
              <a:spcBef>
                <a:spcPct val="0"/>
              </a:spcBef>
              <a:spcAft>
                <a:spcPts val="600"/>
              </a:spcAft>
            </a:pPr>
            <a:r>
              <a:rPr lang="en-US" sz="4800" b="1" cap="all" dirty="0">
                <a:solidFill>
                  <a:schemeClr val="accent5"/>
                </a:solidFill>
                <a:latin typeface="+mj-lt"/>
                <a:ea typeface="+mj-ea"/>
                <a:cs typeface="+mj-cs"/>
              </a:rPr>
              <a:t>Uplift</a:t>
            </a:r>
          </a:p>
        </p:txBody>
      </p:sp>
      <p:graphicFrame>
        <p:nvGraphicFramePr>
          <p:cNvPr id="5" name="TextBox 2">
            <a:extLst>
              <a:ext uri="{FF2B5EF4-FFF2-40B4-BE49-F238E27FC236}">
                <a16:creationId xmlns:a16="http://schemas.microsoft.com/office/drawing/2014/main" id="{0B4333A1-B2F3-D8CF-A05A-5C6EB2C09752}"/>
              </a:ext>
            </a:extLst>
          </p:cNvPr>
          <p:cNvGraphicFramePr/>
          <p:nvPr>
            <p:extLst>
              <p:ext uri="{D42A27DB-BD31-4B8C-83A1-F6EECF244321}">
                <p14:modId xmlns:p14="http://schemas.microsoft.com/office/powerpoint/2010/main" val="2407763352"/>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193516"/>
      </p:ext>
    </p:extLst>
  </p:cSld>
  <p:clrMapOvr>
    <a:masterClrMapping/>
  </p:clrMapOvr>
  <mc:AlternateContent xmlns:mc="http://schemas.openxmlformats.org/markup-compatibility/2006" xmlns:p14="http://schemas.microsoft.com/office/powerpoint/2010/main">
    <mc:Choice Requires="p14">
      <p:transition spd="slow" p14:dur="2000" advTm="913"/>
    </mc:Choice>
    <mc:Fallback xmlns="">
      <p:transition spd="slow" advTm="91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100000">
              <a:schemeClr val="bg1">
                <a:shade val="63000"/>
                <a:satMod val="120000"/>
              </a:schemeClr>
            </a:gs>
          </a:gsLst>
          <a:lin ang="162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E0512B-31FF-04ED-E787-ECFC13A5FCA0}"/>
              </a:ext>
            </a:extLst>
          </p:cNvPr>
          <p:cNvSpPr txBox="1"/>
          <p:nvPr/>
        </p:nvSpPr>
        <p:spPr>
          <a:xfrm>
            <a:off x="2185950" y="1119027"/>
            <a:ext cx="7620126" cy="1293028"/>
          </a:xfrm>
          <a:prstGeom prst="rect">
            <a:avLst/>
          </a:prstGeom>
        </p:spPr>
        <p:txBody>
          <a:bodyPr vert="horz" lIns="91440" tIns="45720" rIns="91440" bIns="45720" rtlCol="0" anchor="ctr">
            <a:noAutofit/>
          </a:bodyPr>
          <a:lstStyle/>
          <a:p>
            <a:pPr defTabSz="914400">
              <a:lnSpc>
                <a:spcPct val="90000"/>
              </a:lnSpc>
              <a:spcBef>
                <a:spcPct val="0"/>
              </a:spcBef>
              <a:spcAft>
                <a:spcPts val="600"/>
              </a:spcAft>
            </a:pPr>
            <a:r>
              <a:rPr lang="en-US" sz="4800" cap="all" dirty="0">
                <a:solidFill>
                  <a:srgbClr val="7030A0"/>
                </a:solidFill>
                <a:latin typeface="+mj-lt"/>
                <a:ea typeface="+mj-ea"/>
                <a:cs typeface="+mj-cs"/>
              </a:rPr>
              <a:t>Better Supporter of Transgender Youth</a:t>
            </a:r>
          </a:p>
        </p:txBody>
      </p:sp>
      <p:graphicFrame>
        <p:nvGraphicFramePr>
          <p:cNvPr id="24" name="TextBox 1">
            <a:extLst>
              <a:ext uri="{FF2B5EF4-FFF2-40B4-BE49-F238E27FC236}">
                <a16:creationId xmlns:a16="http://schemas.microsoft.com/office/drawing/2014/main" id="{C2282D39-07A7-0A16-BFEE-6296A767B3EA}"/>
              </a:ext>
            </a:extLst>
          </p:cNvPr>
          <p:cNvGraphicFramePr/>
          <p:nvPr>
            <p:extLst>
              <p:ext uri="{D42A27DB-BD31-4B8C-83A1-F6EECF244321}">
                <p14:modId xmlns:p14="http://schemas.microsoft.com/office/powerpoint/2010/main" val="1658781771"/>
              </p:ext>
            </p:extLst>
          </p:nvPr>
        </p:nvGraphicFramePr>
        <p:xfrm>
          <a:off x="685800" y="2743200"/>
          <a:ext cx="10820400" cy="3475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842712"/>
      </p:ext>
    </p:extLst>
  </p:cSld>
  <p:clrMapOvr>
    <a:masterClrMapping/>
  </p:clrMapOvr>
  <mc:AlternateContent xmlns:mc="http://schemas.openxmlformats.org/markup-compatibility/2006" xmlns:p14="http://schemas.microsoft.com/office/powerpoint/2010/main">
    <mc:Choice Requires="p14">
      <p:transition spd="slow" p14:dur="2000" advTm="1353"/>
    </mc:Choice>
    <mc:Fallback xmlns="">
      <p:transition spd="slow" advTm="1353"/>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7" name="Rectangle 20">
            <a:extLst>
              <a:ext uri="{FF2B5EF4-FFF2-40B4-BE49-F238E27FC236}">
                <a16:creationId xmlns:a16="http://schemas.microsoft.com/office/drawing/2014/main" id="{39178BE9-53D8-441A-8691-0ED3B464B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a:blip r:embed="rId2"/>
          <a:stretch>
            <a:fillRect/>
          </a:stretch>
        </p:blipFill>
        <p:spPr>
          <a:xfrm>
            <a:off x="3892157" y="1694"/>
            <a:ext cx="4446036" cy="6866467"/>
          </a:xfrm>
          <a:prstGeom prst="rect">
            <a:avLst/>
          </a:prstGeom>
          <a:solidFill>
            <a:schemeClr val="accent1">
              <a:alpha val="64000"/>
            </a:schemeClr>
          </a:solidFill>
        </p:spPr>
      </p:pic>
    </p:spTree>
    <p:extLst>
      <p:ext uri="{BB962C8B-B14F-4D97-AF65-F5344CB8AC3E}">
        <p14:creationId xmlns:p14="http://schemas.microsoft.com/office/powerpoint/2010/main" val="822682586"/>
      </p:ext>
    </p:extLst>
  </p:cSld>
  <p:clrMapOvr>
    <a:masterClrMapping/>
  </p:clrMapOvr>
  <mc:AlternateContent xmlns:mc="http://schemas.openxmlformats.org/markup-compatibility/2006" xmlns:p14="http://schemas.microsoft.com/office/powerpoint/2010/main">
    <mc:Choice Requires="p14">
      <p:transition spd="slow" p14:dur="2000" advTm="790"/>
    </mc:Choice>
    <mc:Fallback xmlns="">
      <p:transition spd="slow" advTm="79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US" sz="4400"/>
              <a:t>Thank you</a:t>
            </a:r>
          </a:p>
        </p:txBody>
      </p:sp>
      <p:grpSp>
        <p:nvGrpSpPr>
          <p:cNvPr id="45" name="Group 44">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46" name="Straight Connector 45">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6" name="Rectangle 55">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913424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968736"/>
      </p:ext>
    </p:extLst>
  </p:cSld>
  <p:clrMapOvr>
    <a:masterClrMapping/>
  </p:clrMapOvr>
  <mc:AlternateContent xmlns:mc="http://schemas.openxmlformats.org/markup-compatibility/2006" xmlns:p14="http://schemas.microsoft.com/office/powerpoint/2010/main">
    <mc:Choice Requires="p14">
      <p:transition spd="slow" p14:dur="2000" advTm="6237"/>
    </mc:Choice>
    <mc:Fallback xmlns="">
      <p:transition spd="slow" advTm="6237"/>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04" y="260465"/>
            <a:ext cx="8596668" cy="1320800"/>
          </a:xfrm>
        </p:spPr>
        <p:txBody>
          <a:bodyPr/>
          <a:lstStyle/>
          <a:p>
            <a:r>
              <a:rPr lang="en-US" dirty="0"/>
              <a:t>Citations</a:t>
            </a:r>
          </a:p>
        </p:txBody>
      </p:sp>
      <p:sp>
        <p:nvSpPr>
          <p:cNvPr id="3" name="Content Placeholder 2"/>
          <p:cNvSpPr>
            <a:spLocks noGrp="1"/>
          </p:cNvSpPr>
          <p:nvPr>
            <p:ph idx="1"/>
          </p:nvPr>
        </p:nvSpPr>
        <p:spPr>
          <a:xfrm>
            <a:off x="266157" y="920865"/>
            <a:ext cx="9381426" cy="5577476"/>
          </a:xfrm>
        </p:spPr>
        <p:txBody>
          <a:bodyPr>
            <a:noAutofit/>
          </a:bodyPr>
          <a:lstStyle/>
          <a:p>
            <a:r>
              <a:rPr lang="en-US" sz="1200" dirty="0"/>
              <a:t>Ansley, L. (2020).  The magazine of the American Historical Association/ “Singular They: Nonbinary Language in the Historical Community”. https://www.historians.org/publications-and-directories/perspectives-on-history/april-2020/singular-they-nonbinary-language-in-the-historical-community</a:t>
            </a:r>
          </a:p>
          <a:p>
            <a:r>
              <a:rPr lang="en-US" sz="1200" dirty="0"/>
              <a:t>Feldman, J. "Preventive Care of the Transgendered Patient: An Evidence-Based Approach" in Principles of Transgender Medicine and Surgery, </a:t>
            </a:r>
            <a:r>
              <a:rPr lang="en-US" sz="1200" dirty="0" err="1"/>
              <a:t>Ettner</a:t>
            </a:r>
            <a:r>
              <a:rPr lang="en-US" sz="1200" dirty="0"/>
              <a:t>, R., </a:t>
            </a:r>
            <a:r>
              <a:rPr lang="en-US" sz="1200" dirty="0" err="1"/>
              <a:t>Monstrey</a:t>
            </a:r>
            <a:r>
              <a:rPr lang="en-US" sz="1200" dirty="0"/>
              <a:t>, S., and </a:t>
            </a:r>
            <a:r>
              <a:rPr lang="en-US" sz="1200" dirty="0" err="1"/>
              <a:t>Eyler</a:t>
            </a:r>
            <a:r>
              <a:rPr lang="en-US" sz="1200" dirty="0"/>
              <a:t>, A.E. (Eds). New York: The Haworth Press; 2007.</a:t>
            </a:r>
            <a:endParaRPr lang="en-US" sz="1200" dirty="0">
              <a:solidFill>
                <a:srgbClr val="222222"/>
              </a:solidFill>
              <a:latin typeface="Arial" panose="020B0604020202020204" pitchFamily="34" charset="0"/>
            </a:endParaRPr>
          </a:p>
          <a:p>
            <a:r>
              <a:rPr lang="en-US" sz="1200" dirty="0"/>
              <a:t>Fenway Health’s Trans Health Program</a:t>
            </a:r>
            <a:r>
              <a:rPr lang="en-US" sz="1200" dirty="0">
                <a:sym typeface="Wingdings" panose="05000000000000000000" pitchFamily="2" charset="2"/>
              </a:rPr>
              <a:t> (2021) </a:t>
            </a:r>
            <a:r>
              <a:rPr lang="en-US" sz="1200" dirty="0"/>
              <a:t>http://www.fenwayhealth.org/site/PageServer?pagename=FCHC_srv_services_t rans </a:t>
            </a:r>
          </a:p>
          <a:p>
            <a:r>
              <a:rPr lang="en-US" sz="1200" dirty="0"/>
              <a:t>Fenway Institute Policy Brief (2021) </a:t>
            </a:r>
            <a:r>
              <a:rPr lang="en-US" sz="1200" dirty="0">
                <a:solidFill>
                  <a:srgbClr val="222222"/>
                </a:solidFill>
                <a:latin typeface="Arial" panose="020B0604020202020204" pitchFamily="34" charset="0"/>
                <a:hlinkClick r:id="rId2"/>
              </a:rPr>
              <a:t>\http://www.lgbthealtheducation.org/wp-content/uploads/policy_brief_why_gather.pdf</a:t>
            </a:r>
            <a:endParaRPr lang="en-US" sz="1200" dirty="0">
              <a:solidFill>
                <a:srgbClr val="222222"/>
              </a:solidFill>
              <a:latin typeface="Arial" panose="020B0604020202020204" pitchFamily="34" charset="0"/>
            </a:endParaRPr>
          </a:p>
          <a:p>
            <a:r>
              <a:rPr lang="en-US" sz="1200" dirty="0">
                <a:solidFill>
                  <a:srgbClr val="222222"/>
                </a:solidFill>
                <a:latin typeface="Arial" panose="020B0604020202020204" pitchFamily="34" charset="0"/>
              </a:rPr>
              <a:t>Green, Eli &amp; Peterson, Eric (2003) LGBT Resource Center, UC Riverside. </a:t>
            </a:r>
            <a:r>
              <a:rPr lang="en-US" sz="1200" dirty="0">
                <a:solidFill>
                  <a:srgbClr val="222222"/>
                </a:solidFill>
                <a:latin typeface="Arial" panose="020B0604020202020204" pitchFamily="34" charset="0"/>
                <a:hlinkClick r:id="rId3"/>
              </a:rPr>
              <a:t>https://lgbtrc.usc.edu/files/2015/05/LGBT-Terminology.pdf</a:t>
            </a:r>
            <a:endParaRPr lang="en-US" sz="1200" dirty="0">
              <a:solidFill>
                <a:srgbClr val="222222"/>
              </a:solidFill>
              <a:latin typeface="Arial" panose="020B0604020202020204" pitchFamily="34" charset="0"/>
            </a:endParaRPr>
          </a:p>
          <a:p>
            <a:r>
              <a:rPr lang="en-US" sz="1200" dirty="0">
                <a:solidFill>
                  <a:srgbClr val="222222"/>
                </a:solidFill>
                <a:latin typeface="Arial" panose="020B0604020202020204" pitchFamily="34" charset="0"/>
              </a:rPr>
              <a:t>J Sex Marital </a:t>
            </a:r>
            <a:r>
              <a:rPr lang="en-US" sz="1200" dirty="0" err="1">
                <a:solidFill>
                  <a:srgbClr val="222222"/>
                </a:solidFill>
                <a:latin typeface="Arial" panose="020B0604020202020204" pitchFamily="34" charset="0"/>
              </a:rPr>
              <a:t>Ther</a:t>
            </a:r>
            <a:r>
              <a:rPr lang="en-US" sz="1200" dirty="0">
                <a:solidFill>
                  <a:srgbClr val="222222"/>
                </a:solidFill>
                <a:latin typeface="Arial" panose="020B0604020202020204" pitchFamily="34" charset="0"/>
              </a:rPr>
              <a:t>. (2019);45(3):218-229. </a:t>
            </a:r>
            <a:r>
              <a:rPr lang="en-US" sz="1200" dirty="0" err="1">
                <a:solidFill>
                  <a:srgbClr val="222222"/>
                </a:solidFill>
                <a:latin typeface="Arial" panose="020B0604020202020204" pitchFamily="34" charset="0"/>
              </a:rPr>
              <a:t>doi</a:t>
            </a:r>
            <a:r>
              <a:rPr lang="en-US" sz="1200" dirty="0">
                <a:solidFill>
                  <a:srgbClr val="222222"/>
                </a:solidFill>
                <a:latin typeface="Arial" panose="020B0604020202020204" pitchFamily="34" charset="0"/>
              </a:rPr>
              <a:t>: 10.1080/0092623X.2018.1518885. </a:t>
            </a:r>
            <a:r>
              <a:rPr lang="en-US" sz="1200" dirty="0" err="1">
                <a:solidFill>
                  <a:srgbClr val="222222"/>
                </a:solidFill>
                <a:latin typeface="Arial" panose="020B0604020202020204" pitchFamily="34" charset="0"/>
              </a:rPr>
              <a:t>Epub</a:t>
            </a:r>
            <a:r>
              <a:rPr lang="en-US" sz="1200" dirty="0">
                <a:solidFill>
                  <a:srgbClr val="222222"/>
                </a:solidFill>
                <a:latin typeface="Arial" panose="020B0604020202020204" pitchFamily="34" charset="0"/>
              </a:rPr>
              <a:t> 2018 Dec 22</a:t>
            </a:r>
          </a:p>
          <a:p>
            <a:r>
              <a:rPr lang="en-US" sz="1200" dirty="0">
                <a:solidFill>
                  <a:srgbClr val="222222"/>
                </a:solidFill>
                <a:latin typeface="Arial" panose="020B0604020202020204" pitchFamily="34" charset="0"/>
              </a:rPr>
              <a:t>History of Transgender in DSM- Drescher, J., Cohen-</a:t>
            </a:r>
            <a:r>
              <a:rPr lang="en-US" sz="1200" dirty="0" err="1">
                <a:solidFill>
                  <a:srgbClr val="222222"/>
                </a:solidFill>
                <a:latin typeface="Arial" panose="020B0604020202020204" pitchFamily="34" charset="0"/>
              </a:rPr>
              <a:t>Kettenis</a:t>
            </a:r>
            <a:r>
              <a:rPr lang="en-US" sz="1200" dirty="0">
                <a:solidFill>
                  <a:srgbClr val="222222"/>
                </a:solidFill>
                <a:latin typeface="Arial" panose="020B0604020202020204" pitchFamily="34" charset="0"/>
              </a:rPr>
              <a:t>, P., &amp; Winter, S. (2012). Minding the body: Situating gender identity diagnoses in the ICD-11. </a:t>
            </a:r>
            <a:r>
              <a:rPr lang="en-US" sz="1200" i="1" dirty="0">
                <a:solidFill>
                  <a:srgbClr val="222222"/>
                </a:solidFill>
                <a:latin typeface="Arial" panose="020B0604020202020204" pitchFamily="34" charset="0"/>
              </a:rPr>
              <a:t>International Review of Psychiatry</a:t>
            </a:r>
            <a:r>
              <a:rPr lang="en-US" sz="1200" dirty="0">
                <a:solidFill>
                  <a:srgbClr val="222222"/>
                </a:solidFill>
                <a:latin typeface="Arial" panose="020B0604020202020204" pitchFamily="34" charset="0"/>
              </a:rPr>
              <a:t>, </a:t>
            </a:r>
            <a:r>
              <a:rPr lang="en-US" sz="1200" i="1" dirty="0">
                <a:solidFill>
                  <a:srgbClr val="222222"/>
                </a:solidFill>
                <a:latin typeface="Arial" panose="020B0604020202020204" pitchFamily="34" charset="0"/>
              </a:rPr>
              <a:t>24</a:t>
            </a:r>
            <a:r>
              <a:rPr lang="en-US" sz="1200" dirty="0">
                <a:solidFill>
                  <a:srgbClr val="222222"/>
                </a:solidFill>
                <a:latin typeface="Arial" panose="020B0604020202020204" pitchFamily="34" charset="0"/>
              </a:rPr>
              <a:t>(6), 568-577.</a:t>
            </a:r>
          </a:p>
          <a:p>
            <a:r>
              <a:rPr lang="en-US" sz="1200" dirty="0"/>
              <a:t>Lev A. (2004). Transgender Emergence: Therapeutic guidelines for working with gender variant people and their families. NY: Haworth Press.</a:t>
            </a:r>
            <a:endParaRPr lang="en-US" sz="1200" dirty="0">
              <a:solidFill>
                <a:srgbClr val="222222"/>
              </a:solidFill>
              <a:latin typeface="Arial" panose="020B0604020202020204" pitchFamily="34" charset="0"/>
            </a:endParaRPr>
          </a:p>
          <a:p>
            <a:r>
              <a:rPr lang="en-US" sz="1200" dirty="0">
                <a:solidFill>
                  <a:srgbClr val="222222"/>
                </a:solidFill>
                <a:latin typeface="Arial" panose="020B0604020202020204" pitchFamily="34" charset="0"/>
              </a:rPr>
              <a:t>National Institute for Health Care Management (NIHCM) Foundation (2020) Lifelong Health Disparities in LGBTQ+ Communities. </a:t>
            </a:r>
            <a:r>
              <a:rPr lang="en-US" sz="1200" dirty="0">
                <a:solidFill>
                  <a:srgbClr val="222222"/>
                </a:solidFill>
                <a:latin typeface="Arial" panose="020B0604020202020204" pitchFamily="34" charset="0"/>
                <a:hlinkClick r:id="rId4"/>
              </a:rPr>
              <a:t>https://nihcm.org/publications/lifelong-health-disparities-in-lgbtq-communities</a:t>
            </a:r>
            <a:endParaRPr lang="en-US" sz="1200" dirty="0">
              <a:solidFill>
                <a:srgbClr val="222222"/>
              </a:solidFill>
              <a:latin typeface="Arial" panose="020B0604020202020204" pitchFamily="34" charset="0"/>
            </a:endParaRPr>
          </a:p>
          <a:p>
            <a:r>
              <a:rPr lang="en-US" sz="1200" dirty="0">
                <a:solidFill>
                  <a:srgbClr val="222222"/>
                </a:solidFill>
                <a:latin typeface="Arial" panose="020B0604020202020204" pitchFamily="34" charset="0"/>
              </a:rPr>
              <a:t>Reisner, S.L. Health Disparities, Stigma, and Terminology: Health Equity for Transgender and Gender Diverse Populations. September 30, 2021. Advancing Excellence in Transgender Health, Fenway Health, Boston, MA.</a:t>
            </a:r>
          </a:p>
          <a:p>
            <a:pPr marL="0" indent="0">
              <a:buNone/>
            </a:pPr>
            <a:br>
              <a:rPr lang="en-US" sz="1600" dirty="0">
                <a:solidFill>
                  <a:srgbClr val="222222"/>
                </a:solidFill>
                <a:latin typeface="Arial" panose="020B0604020202020204" pitchFamily="34" charset="0"/>
              </a:rPr>
            </a:br>
            <a:endParaRPr lang="en-US" sz="1600" dirty="0">
              <a:solidFill>
                <a:srgbClr val="222222"/>
              </a:solidFill>
              <a:latin typeface="Arial" panose="020B0604020202020204" pitchFamily="34" charset="0"/>
            </a:endParaRPr>
          </a:p>
          <a:p>
            <a:endParaRPr lang="en-US" sz="1600" dirty="0">
              <a:solidFill>
                <a:srgbClr val="222222"/>
              </a:solidFill>
              <a:latin typeface="Arial" panose="020B0604020202020204" pitchFamily="34" charset="0"/>
            </a:endParaRPr>
          </a:p>
          <a:p>
            <a:endParaRPr lang="en-US" sz="1600" dirty="0">
              <a:solidFill>
                <a:srgbClr val="222222"/>
              </a:solidFill>
              <a:latin typeface="Arial" panose="020B0604020202020204" pitchFamily="34" charset="0"/>
            </a:endParaRPr>
          </a:p>
          <a:p>
            <a:endParaRPr lang="en-US" sz="1600" dirty="0"/>
          </a:p>
        </p:txBody>
      </p:sp>
    </p:spTree>
    <p:extLst>
      <p:ext uri="{BB962C8B-B14F-4D97-AF65-F5344CB8AC3E}">
        <p14:creationId xmlns:p14="http://schemas.microsoft.com/office/powerpoint/2010/main" val="2819939350"/>
      </p:ext>
    </p:extLst>
  </p:cSld>
  <p:clrMapOvr>
    <a:masterClrMapping/>
  </p:clrMapOvr>
  <mc:AlternateContent xmlns:mc="http://schemas.openxmlformats.org/markup-compatibility/2006" xmlns:p14="http://schemas.microsoft.com/office/powerpoint/2010/main">
    <mc:Choice Requires="p14">
      <p:transition spd="slow" p14:dur="2000" advTm="758"/>
    </mc:Choice>
    <mc:Fallback xmlns="">
      <p:transition spd="slow" advTm="75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1" name="Rectangle 50">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BB715B-3403-17C5-8064-0A6FC1B367E8}"/>
              </a:ext>
            </a:extLst>
          </p:cNvPr>
          <p:cNvSpPr txBox="1"/>
          <p:nvPr/>
        </p:nvSpPr>
        <p:spPr>
          <a:xfrm>
            <a:off x="652481" y="1382486"/>
            <a:ext cx="3547581" cy="4093028"/>
          </a:xfrm>
          <a:prstGeom prst="rect">
            <a:avLst/>
          </a:prstGeom>
        </p:spPr>
        <p:txBody>
          <a:bodyPr vert="horz" lIns="91440" tIns="45720" rIns="91440" bIns="45720" rtlCol="0" anchor="ctr">
            <a:normAutofit/>
          </a:bodyPr>
          <a:lstStyle/>
          <a:p>
            <a:pPr>
              <a:spcBef>
                <a:spcPct val="0"/>
              </a:spcBef>
              <a:spcAft>
                <a:spcPts val="600"/>
              </a:spcAft>
            </a:pPr>
            <a:r>
              <a:rPr lang="en-US" sz="4400" dirty="0">
                <a:solidFill>
                  <a:schemeClr val="accent1"/>
                </a:solidFill>
                <a:latin typeface="+mj-lt"/>
                <a:ea typeface="+mj-ea"/>
                <a:cs typeface="+mj-cs"/>
              </a:rPr>
              <a:t>Outline for Training</a:t>
            </a:r>
          </a:p>
        </p:txBody>
      </p:sp>
      <p:grpSp>
        <p:nvGrpSpPr>
          <p:cNvPr id="53" name="Group 52">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54" name="Straight Connector 53">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56"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4" name="Rectangle 63">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1">
            <a:extLst>
              <a:ext uri="{FF2B5EF4-FFF2-40B4-BE49-F238E27FC236}">
                <a16:creationId xmlns:a16="http://schemas.microsoft.com/office/drawing/2014/main" id="{257DD966-5C29-21BE-2578-41F67B3BC82F}"/>
              </a:ext>
            </a:extLst>
          </p:cNvPr>
          <p:cNvGraphicFramePr/>
          <p:nvPr>
            <p:extLst>
              <p:ext uri="{D42A27DB-BD31-4B8C-83A1-F6EECF244321}">
                <p14:modId xmlns:p14="http://schemas.microsoft.com/office/powerpoint/2010/main" val="371381121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5349583"/>
      </p:ext>
    </p:extLst>
  </p:cSld>
  <p:clrMapOvr>
    <a:masterClrMapping/>
  </p:clrMapOvr>
  <mc:AlternateContent xmlns:mc="http://schemas.openxmlformats.org/markup-compatibility/2006" xmlns:p14="http://schemas.microsoft.com/office/powerpoint/2010/main">
    <mc:Choice Requires="p14">
      <p:transition spd="slow" p14:dur="2000" advTm="3574"/>
    </mc:Choice>
    <mc:Fallback xmlns="">
      <p:transition spd="slow" advTm="3574"/>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3DA8-E22F-44AD-9C7F-7809FC0BF175}"/>
              </a:ext>
            </a:extLst>
          </p:cNvPr>
          <p:cNvSpPr>
            <a:spLocks noGrp="1"/>
          </p:cNvSpPr>
          <p:nvPr>
            <p:ph type="title"/>
          </p:nvPr>
        </p:nvSpPr>
        <p:spPr>
          <a:xfrm>
            <a:off x="677334" y="261257"/>
            <a:ext cx="8596668" cy="729343"/>
          </a:xfrm>
        </p:spPr>
        <p:txBody>
          <a:bodyPr/>
          <a:lstStyle/>
          <a:p>
            <a:r>
              <a:rPr lang="en-US" dirty="0"/>
              <a:t>Images Citations</a:t>
            </a:r>
          </a:p>
        </p:txBody>
      </p:sp>
      <p:sp>
        <p:nvSpPr>
          <p:cNvPr id="3" name="Content Placeholder 2">
            <a:extLst>
              <a:ext uri="{FF2B5EF4-FFF2-40B4-BE49-F238E27FC236}">
                <a16:creationId xmlns:a16="http://schemas.microsoft.com/office/drawing/2014/main" id="{0CC94C48-6C2D-4ECC-AB45-6C818849C0C4}"/>
              </a:ext>
            </a:extLst>
          </p:cNvPr>
          <p:cNvSpPr>
            <a:spLocks noGrp="1"/>
          </p:cNvSpPr>
          <p:nvPr>
            <p:ph idx="1"/>
          </p:nvPr>
        </p:nvSpPr>
        <p:spPr>
          <a:xfrm>
            <a:off x="677334" y="990599"/>
            <a:ext cx="8596668" cy="5606143"/>
          </a:xfrm>
        </p:spPr>
        <p:txBody>
          <a:bodyPr>
            <a:normAutofit/>
          </a:bodyPr>
          <a:lstStyle/>
          <a:p>
            <a:pPr marL="0" indent="0">
              <a:buNone/>
            </a:pPr>
            <a:r>
              <a:rPr lang="en-US" sz="1200" dirty="0">
                <a:solidFill>
                  <a:srgbClr val="222222"/>
                </a:solidFill>
                <a:latin typeface="Arial" panose="020B0604020202020204" pitchFamily="34" charset="0"/>
              </a:rPr>
              <a:t>“It’s Pronounced Metrosexual Images”- </a:t>
            </a:r>
            <a:r>
              <a:rPr lang="en-US" sz="1200" dirty="0">
                <a:solidFill>
                  <a:srgbClr val="222222"/>
                </a:solidFill>
                <a:latin typeface="Arial" panose="020B0604020202020204" pitchFamily="34" charset="0"/>
                <a:hlinkClick r:id="rId2"/>
              </a:rPr>
              <a:t>http://www.itspronouncemetrosexual.com</a:t>
            </a:r>
            <a:endParaRPr lang="en-US" sz="1200" dirty="0">
              <a:solidFill>
                <a:srgbClr val="222222"/>
              </a:solidFill>
              <a:latin typeface="Arial" panose="020B0604020202020204" pitchFamily="34" charset="0"/>
            </a:endParaRPr>
          </a:p>
          <a:p>
            <a:pPr marL="0" indent="0">
              <a:buNone/>
            </a:pPr>
            <a:r>
              <a:rPr lang="en-US" sz="1200" dirty="0">
                <a:solidFill>
                  <a:srgbClr val="222222"/>
                </a:solidFill>
                <a:latin typeface="Arial" panose="020B0604020202020204" pitchFamily="34" charset="0"/>
                <a:hlinkClick r:id="rId3"/>
              </a:rPr>
              <a:t>http://www.michaelshouse.com/drug-abuse/transgender-community/</a:t>
            </a:r>
            <a:endParaRPr lang="en-US" sz="1200" dirty="0">
              <a:solidFill>
                <a:srgbClr val="222222"/>
              </a:solidFill>
              <a:latin typeface="Arial" panose="020B0604020202020204" pitchFamily="34" charset="0"/>
            </a:endParaRPr>
          </a:p>
          <a:p>
            <a:pPr marL="0" indent="0">
              <a:buNone/>
            </a:pPr>
            <a:r>
              <a:rPr lang="en-US" sz="1200" dirty="0">
                <a:solidFill>
                  <a:srgbClr val="222222"/>
                </a:solidFill>
                <a:latin typeface="Arial" panose="020B0604020202020204" pitchFamily="34" charset="0"/>
              </a:rPr>
              <a:t>LGBT Adoption image- </a:t>
            </a:r>
            <a:r>
              <a:rPr lang="en-US" sz="1200" dirty="0">
                <a:solidFill>
                  <a:srgbClr val="222222"/>
                </a:solidFill>
                <a:latin typeface="Arial" panose="020B0604020202020204" pitchFamily="34" charset="0"/>
                <a:hlinkClick r:id="rId4"/>
              </a:rPr>
              <a:t>www.familyequality.org/adoption</a:t>
            </a:r>
            <a:endParaRPr lang="en-US" sz="1200" dirty="0">
              <a:solidFill>
                <a:srgbClr val="222222"/>
              </a:solidFill>
              <a:latin typeface="Arial" panose="020B0604020202020204" pitchFamily="34" charset="0"/>
            </a:endParaRPr>
          </a:p>
          <a:p>
            <a:pPr marL="0" indent="0">
              <a:buNone/>
            </a:pPr>
            <a:r>
              <a:rPr lang="en-US" sz="1200" dirty="0"/>
              <a:t>Gender and Identity and Sexuality. 2020) </a:t>
            </a:r>
            <a:r>
              <a:rPr lang="en-US" sz="1200" dirty="0">
                <a:hlinkClick r:id="rId5"/>
              </a:rPr>
              <a:t>https://sites.google.com/site/roadshealthandservice/gender-and-identity-and-sexuality</a:t>
            </a:r>
            <a:endParaRPr lang="en-US" sz="1200" dirty="0"/>
          </a:p>
          <a:p>
            <a:pPr marL="0" indent="0">
              <a:buNone/>
            </a:pPr>
            <a:r>
              <a:rPr lang="en-US" sz="1200" dirty="0"/>
              <a:t>LGBT Inclusive language in the workplace </a:t>
            </a:r>
            <a:r>
              <a:rPr lang="en-US" sz="1200" dirty="0">
                <a:hlinkClick r:id="rId6"/>
              </a:rPr>
              <a:t>https://www.aihr.com/blog/lgbtq-inclusive-language-in-the-workplace/</a:t>
            </a:r>
            <a:endParaRPr lang="en-US" sz="1200" dirty="0"/>
          </a:p>
          <a:p>
            <a:pPr marL="0" indent="0">
              <a:buNone/>
            </a:pPr>
            <a:r>
              <a:rPr lang="en-US" sz="1200" dirty="0"/>
              <a:t>Health and </a:t>
            </a:r>
            <a:r>
              <a:rPr lang="en-US" sz="1200" dirty="0" err="1"/>
              <a:t>Wellnes</a:t>
            </a:r>
            <a:r>
              <a:rPr lang="en-US" sz="1200" dirty="0"/>
              <a:t> in LGBTQ- Advances in Pediatrics </a:t>
            </a:r>
            <a:r>
              <a:rPr lang="en-US" sz="1200" dirty="0">
                <a:hlinkClick r:id="rId7"/>
              </a:rPr>
              <a:t>https://www.advancesinpediatrics.org/article/S0065-3101%2818%2930003-3/fulltext</a:t>
            </a:r>
            <a:endParaRPr lang="en-US" sz="1200" dirty="0"/>
          </a:p>
          <a:p>
            <a:pPr marL="0" indent="0">
              <a:buNone/>
            </a:pPr>
            <a:r>
              <a:rPr lang="en-US" sz="1200" dirty="0"/>
              <a:t>LGBT youth in America Statistics </a:t>
            </a:r>
            <a:r>
              <a:rPr lang="en-US" sz="1200" dirty="0">
                <a:hlinkClick r:id="rId8"/>
              </a:rPr>
              <a:t>https://es.venngage.com/templates/infographics/lgbtq-youth-in-america-statistics-c39e5d0a-2daf-4a39-8330-ebd3f92acfcb</a:t>
            </a:r>
            <a:endParaRPr lang="en-US" sz="1200" dirty="0"/>
          </a:p>
          <a:p>
            <a:pPr marL="0" indent="0">
              <a:buNone/>
            </a:pPr>
            <a:r>
              <a:rPr lang="en-US" sz="1200" dirty="0"/>
              <a:t>CDC fact sheet </a:t>
            </a:r>
            <a:r>
              <a:rPr lang="en-US" sz="1200" dirty="0">
                <a:hlinkClick r:id="rId9"/>
              </a:rPr>
              <a:t>https://www.cdc.gov/healthyyouth/disparities/index.htm</a:t>
            </a:r>
            <a:endParaRPr lang="en-US" sz="1200" dirty="0"/>
          </a:p>
          <a:p>
            <a:pPr marL="0" indent="0">
              <a:buNone/>
            </a:pPr>
            <a:r>
              <a:rPr lang="en-US" sz="1200" dirty="0"/>
              <a:t>LGBT youth depression </a:t>
            </a:r>
            <a:r>
              <a:rPr lang="en-US" sz="1200" dirty="0">
                <a:hlinkClick r:id="rId10"/>
              </a:rPr>
              <a:t>https://adaa.org/find-help/by-demographics/lgbtq</a:t>
            </a:r>
            <a:endParaRPr lang="en-US" sz="1200" dirty="0"/>
          </a:p>
          <a:p>
            <a:pPr marL="0" indent="0">
              <a:buNone/>
            </a:pPr>
            <a:r>
              <a:rPr lang="en-US" sz="1200" dirty="0"/>
              <a:t>LGBTQ youth stats </a:t>
            </a:r>
            <a:r>
              <a:rPr lang="en-US" sz="1200" dirty="0">
                <a:hlinkClick r:id="rId11"/>
              </a:rPr>
              <a:t>https://www.granthalliburton.org/pride</a:t>
            </a:r>
            <a:endParaRPr lang="en-US" sz="1200" dirty="0"/>
          </a:p>
          <a:p>
            <a:pPr marL="0" indent="0">
              <a:buNone/>
            </a:pPr>
            <a:r>
              <a:rPr lang="en-US" sz="1200" dirty="0"/>
              <a:t>Continued </a:t>
            </a:r>
            <a:r>
              <a:rPr lang="en-US" sz="1200" dirty="0" err="1"/>
              <a:t>Discrimation</a:t>
            </a:r>
            <a:r>
              <a:rPr lang="en-US" sz="1200" dirty="0"/>
              <a:t> for LGBTQ </a:t>
            </a:r>
            <a:r>
              <a:rPr lang="en-US" sz="1200" dirty="0" err="1"/>
              <a:t>Yout</a:t>
            </a:r>
            <a:r>
              <a:rPr lang="en-US" sz="1200" dirty="0"/>
              <a:t> </a:t>
            </a:r>
            <a:r>
              <a:rPr lang="en-US" sz="1200" dirty="0">
                <a:hlinkClick r:id="rId12"/>
              </a:rPr>
              <a:t>https://www.statista.com/chart/21975/discrimination-against-lgbtq-youth/</a:t>
            </a:r>
            <a:endParaRPr lang="en-US" sz="1200" dirty="0"/>
          </a:p>
          <a:p>
            <a:pPr marL="0" indent="0">
              <a:buNone/>
            </a:pPr>
            <a:r>
              <a:rPr lang="en-US" sz="1200" dirty="0"/>
              <a:t>LGBT youth homelessness </a:t>
            </a:r>
            <a:r>
              <a:rPr lang="en-US" sz="1200" dirty="0">
                <a:hlinkClick r:id="rId13"/>
              </a:rPr>
              <a:t>https://truecolorsunited.org/our-issue/</a:t>
            </a:r>
            <a:endParaRPr lang="en-US" sz="1200" dirty="0"/>
          </a:p>
          <a:p>
            <a:pPr marL="0" indent="0">
              <a:buNone/>
            </a:pPr>
            <a:r>
              <a:rPr lang="en-US" sz="1200" dirty="0"/>
              <a:t>      </a:t>
            </a:r>
          </a:p>
          <a:p>
            <a:pPr marL="0" indent="0">
              <a:buNone/>
            </a:pPr>
            <a:endParaRPr lang="en-US" sz="1200" dirty="0"/>
          </a:p>
          <a:p>
            <a:endParaRPr lang="en-US" sz="1800" dirty="0"/>
          </a:p>
          <a:p>
            <a:endParaRPr lang="en-US" sz="1800" dirty="0"/>
          </a:p>
          <a:p>
            <a:endParaRPr lang="en-US" sz="1800" dirty="0">
              <a:solidFill>
                <a:srgbClr val="222222"/>
              </a:solidFill>
              <a:latin typeface="Arial" panose="020B0604020202020204" pitchFamily="34" charset="0"/>
            </a:endParaRPr>
          </a:p>
          <a:p>
            <a:endParaRPr lang="en-US" dirty="0"/>
          </a:p>
        </p:txBody>
      </p:sp>
    </p:spTree>
    <p:extLst>
      <p:ext uri="{BB962C8B-B14F-4D97-AF65-F5344CB8AC3E}">
        <p14:creationId xmlns:p14="http://schemas.microsoft.com/office/powerpoint/2010/main" val="2369674504"/>
      </p:ext>
    </p:extLst>
  </p:cSld>
  <p:clrMapOvr>
    <a:masterClrMapping/>
  </p:clrMapOvr>
  <mc:AlternateContent xmlns:mc="http://schemas.openxmlformats.org/markup-compatibility/2006" xmlns:p14="http://schemas.microsoft.com/office/powerpoint/2010/main">
    <mc:Choice Requires="p14">
      <p:transition spd="slow" p14:dur="2000" advTm="470"/>
    </mc:Choice>
    <mc:Fallback xmlns="">
      <p:transition spd="slow" advTm="47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6" name="Straight Connector 35">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8"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A picture containing shape&#10;&#10;Description automatically generated">
            <a:extLst>
              <a:ext uri="{FF2B5EF4-FFF2-40B4-BE49-F238E27FC236}">
                <a16:creationId xmlns:a16="http://schemas.microsoft.com/office/drawing/2014/main" id="{1CBDEC72-B41A-F9A1-7082-914BB7242AFC}"/>
              </a:ext>
            </a:extLst>
          </p:cNvPr>
          <p:cNvPicPr>
            <a:picLocks noChangeAspect="1"/>
          </p:cNvPicPr>
          <p:nvPr/>
        </p:nvPicPr>
        <p:blipFill rotWithShape="1">
          <a:blip r:embed="rId2">
            <a:extLst>
              <a:ext uri="{28A0092B-C50C-407E-A947-70E740481C1C}">
                <a14:useLocalDpi xmlns:a14="http://schemas.microsoft.com/office/drawing/2010/main" val="0"/>
              </a:ext>
            </a:extLst>
          </a:blip>
          <a:srcRect t="23579" b="20172"/>
          <a:stretch/>
        </p:blipFill>
        <p:spPr>
          <a:xfrm>
            <a:off x="1" y="10"/>
            <a:ext cx="12191999" cy="6857990"/>
          </a:xfrm>
          <a:prstGeom prst="rect">
            <a:avLst/>
          </a:prstGeom>
        </p:spPr>
      </p:pic>
      <p:sp>
        <p:nvSpPr>
          <p:cNvPr id="47" name="Isosceles Triangle 46">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Parallelogram 48">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5"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704200" y="1678665"/>
            <a:ext cx="4569803" cy="2369131"/>
          </a:xfrm>
        </p:spPr>
        <p:txBody>
          <a:bodyPr vert="horz" lIns="91440" tIns="45720" rIns="91440" bIns="45720" rtlCol="0" anchor="b">
            <a:normAutofit/>
          </a:bodyPr>
          <a:lstStyle/>
          <a:p>
            <a:pPr algn="r"/>
            <a:r>
              <a:rPr lang="en-US" sz="5400"/>
              <a:t>Gender and Sexuality 101</a:t>
            </a:r>
          </a:p>
        </p:txBody>
      </p:sp>
      <p:sp>
        <p:nvSpPr>
          <p:cNvPr id="61"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30802959"/>
      </p:ext>
    </p:extLst>
  </p:cSld>
  <p:clrMapOvr>
    <a:masterClrMapping/>
  </p:clrMapOvr>
  <p:transition advTm="28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4F0052CE-C885-0B49-7A52-83FA3A128C7D}"/>
              </a:ext>
            </a:extLst>
          </p:cNvPr>
          <p:cNvPicPr>
            <a:picLocks noChangeAspect="1"/>
          </p:cNvPicPr>
          <p:nvPr/>
        </p:nvPicPr>
        <p:blipFill rotWithShape="1">
          <a:blip r:embed="rId2">
            <a:extLst>
              <a:ext uri="{28A0092B-C50C-407E-A947-70E740481C1C}">
                <a14:useLocalDpi xmlns:a14="http://schemas.microsoft.com/office/drawing/2010/main" val="0"/>
              </a:ext>
            </a:extLst>
          </a:blip>
          <a:srcRect t="6392" b="9653"/>
          <a:stretch/>
        </p:blipFill>
        <p:spPr>
          <a:xfrm>
            <a:off x="20" y="10"/>
            <a:ext cx="12191980" cy="6857990"/>
          </a:xfrm>
          <a:prstGeom prst="rect">
            <a:avLst/>
          </a:prstGeom>
        </p:spPr>
      </p:pic>
    </p:spTree>
    <p:extLst>
      <p:ext uri="{BB962C8B-B14F-4D97-AF65-F5344CB8AC3E}">
        <p14:creationId xmlns:p14="http://schemas.microsoft.com/office/powerpoint/2010/main" val="936145615"/>
      </p:ext>
    </p:extLst>
  </p:cSld>
  <p:clrMapOvr>
    <a:masterClrMapping/>
  </p:clrMapOvr>
  <mc:AlternateContent xmlns:mc="http://schemas.openxmlformats.org/markup-compatibility/2006" xmlns:p14="http://schemas.microsoft.com/office/powerpoint/2010/main">
    <mc:Choice Requires="p14">
      <p:transition spd="slow" p14:dur="2000" advTm="4715"/>
    </mc:Choice>
    <mc:Fallback xmlns="">
      <p:transition spd="slow" advTm="471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flag flying in front of a building&#10;&#10;Description automatically generated with low confidence">
            <a:extLst>
              <a:ext uri="{FF2B5EF4-FFF2-40B4-BE49-F238E27FC236}">
                <a16:creationId xmlns:a16="http://schemas.microsoft.com/office/drawing/2014/main" id="{017EF48D-DE05-18E2-8562-9FE7D60CA58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Tree>
    <p:extLst>
      <p:ext uri="{BB962C8B-B14F-4D97-AF65-F5344CB8AC3E}">
        <p14:creationId xmlns:p14="http://schemas.microsoft.com/office/powerpoint/2010/main" val="4094612406"/>
      </p:ext>
    </p:extLst>
  </p:cSld>
  <p:clrMapOvr>
    <a:masterClrMapping/>
  </p:clrMapOvr>
  <mc:AlternateContent xmlns:mc="http://schemas.openxmlformats.org/markup-compatibility/2006" xmlns:p14="http://schemas.microsoft.com/office/powerpoint/2010/main">
    <mc:Choice Requires="p14">
      <p:transition spd="slow" p14:dur="2000" advTm="3833"/>
    </mc:Choice>
    <mc:Fallback xmlns="">
      <p:transition spd="slow" advTm="383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1AC3B9B4-E184-69C2-125A-C1268FDD2FB7}"/>
              </a:ext>
            </a:extLst>
          </p:cNvPr>
          <p:cNvGraphicFramePr>
            <a:graphicFrameLocks noGrp="1"/>
          </p:cNvGraphicFramePr>
          <p:nvPr>
            <p:ph idx="1"/>
            <p:extLst>
              <p:ext uri="{D42A27DB-BD31-4B8C-83A1-F6EECF244321}">
                <p14:modId xmlns:p14="http://schemas.microsoft.com/office/powerpoint/2010/main" val="2994318540"/>
              </p:ext>
            </p:extLst>
          </p:nvPr>
        </p:nvGraphicFramePr>
        <p:xfrm>
          <a:off x="0" y="0"/>
          <a:ext cx="12191999" cy="6542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7CB7E01-8275-4286-878A-A989C7E0953A}"/>
              </a:ext>
            </a:extLst>
          </p:cNvPr>
          <p:cNvSpPr txBox="1"/>
          <p:nvPr/>
        </p:nvSpPr>
        <p:spPr>
          <a:xfrm>
            <a:off x="409737" y="6611778"/>
            <a:ext cx="8399721" cy="246221"/>
          </a:xfrm>
          <a:prstGeom prst="rect">
            <a:avLst/>
          </a:prstGeom>
          <a:noFill/>
        </p:spPr>
        <p:txBody>
          <a:bodyPr wrap="square" rtlCol="0">
            <a:spAutoFit/>
          </a:bodyPr>
          <a:lstStyle/>
          <a:p>
            <a:r>
              <a:rPr lang="en-US" sz="1000" dirty="0"/>
              <a:t>Green, Eli &amp; Peterson, Eric (2003) LGBT Resource Center, UC Riverside. https://lgbtrc.usc.edu/files/2015/05/LGBT-Terminology.pdf</a:t>
            </a:r>
          </a:p>
        </p:txBody>
      </p:sp>
    </p:spTree>
    <p:extLst>
      <p:ext uri="{BB962C8B-B14F-4D97-AF65-F5344CB8AC3E}">
        <p14:creationId xmlns:p14="http://schemas.microsoft.com/office/powerpoint/2010/main" val="2904610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imeline&#10;&#10;Description automatically generated">
            <a:extLst>
              <a:ext uri="{FF2B5EF4-FFF2-40B4-BE49-F238E27FC236}">
                <a16:creationId xmlns:a16="http://schemas.microsoft.com/office/drawing/2014/main" id="{89545CD2-F21B-4977-A1F0-C7C1D9BE90AE}"/>
              </a:ext>
            </a:extLst>
          </p:cNvPr>
          <p:cNvPicPr>
            <a:picLocks noGrp="1" noChangeAspect="1"/>
          </p:cNvPicPr>
          <p:nvPr>
            <p:ph idx="1"/>
          </p:nvPr>
        </p:nvPicPr>
        <p:blipFill rotWithShape="1">
          <a:blip r:embed="rId2"/>
          <a:srcRect b="13128"/>
          <a:stretch/>
        </p:blipFill>
        <p:spPr>
          <a:xfrm>
            <a:off x="20" y="10"/>
            <a:ext cx="12191980" cy="68579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D70BC433-2AB1-4913-9307-6870DDBC8ABB}"/>
              </a:ext>
            </a:extLst>
          </p:cNvPr>
          <p:cNvSpPr txBox="1"/>
          <p:nvPr/>
        </p:nvSpPr>
        <p:spPr>
          <a:xfrm>
            <a:off x="0" y="6672547"/>
            <a:ext cx="9401485" cy="276999"/>
          </a:xfrm>
          <a:prstGeom prst="rect">
            <a:avLst/>
          </a:prstGeom>
          <a:noFill/>
        </p:spPr>
        <p:txBody>
          <a:bodyPr wrap="square" rtlCol="0">
            <a:spAutoFit/>
          </a:bodyPr>
          <a:lstStyle/>
          <a:p>
            <a:r>
              <a:rPr lang="en-US" sz="1200" dirty="0"/>
              <a:t>https://medium.com/@MugdhoSapiens/gender-diversity-paradoxes-and-bangladesh-6c6847bd2cd5</a:t>
            </a:r>
          </a:p>
        </p:txBody>
      </p:sp>
    </p:spTree>
    <p:extLst>
      <p:ext uri="{BB962C8B-B14F-4D97-AF65-F5344CB8AC3E}">
        <p14:creationId xmlns:p14="http://schemas.microsoft.com/office/powerpoint/2010/main" val="3542641450"/>
      </p:ext>
    </p:extLst>
  </p:cSld>
  <p:clrMapOvr>
    <a:masterClrMapping/>
  </p:clrMapOvr>
  <mc:AlternateContent xmlns:mc="http://schemas.openxmlformats.org/markup-compatibility/2006" xmlns:p14="http://schemas.microsoft.com/office/powerpoint/2010/main">
    <mc:Choice Requires="p14">
      <p:transition spd="slow" p14:dur="2000" advTm="4294"/>
    </mc:Choice>
    <mc:Fallback xmlns="">
      <p:transition spd="slow" advTm="429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7"/>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DB80B2FD2034BBCF8A2C86D4B2DBA" ma:contentTypeVersion="25" ma:contentTypeDescription="Create a new document." ma:contentTypeScope="" ma:versionID="51ef45a29d4e9b1a2023c024027ac2fd">
  <xsd:schema xmlns:xsd="http://www.w3.org/2001/XMLSchema" xmlns:xs="http://www.w3.org/2001/XMLSchema" xmlns:p="http://schemas.microsoft.com/office/2006/metadata/properties" xmlns:ns2="6d7928bf-a193-4a81-b101-c18a1b5af782" xmlns:ns3="e937a3b4-ced8-470d-8e43-93041006c3f9" targetNamespace="http://schemas.microsoft.com/office/2006/metadata/properties" ma:root="true" ma:fieldsID="ced161fbad5ef43bb171d675d00c8f57" ns2:_="" ns3:_="">
    <xsd:import namespace="6d7928bf-a193-4a81-b101-c18a1b5af782"/>
    <xsd:import namespace="e937a3b4-ced8-470d-8e43-93041006c3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928bf-a193-4a81-b101-c18a1b5af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ddfc6a-7a00-4d61-babe-e7a88612b42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hidden="true" ma:internalName="MediaServiceOCR" ma:readOnly="true">
      <xsd:simpleType>
        <xsd:restriction base="dms:Note"/>
      </xsd:simpleType>
    </xsd:element>
    <xsd:element name="MediaServiceLocation" ma:index="22" nillable="true" ma:displayName="Location" ma:hidden="true"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7a3b4-ced8-470d-8e43-93041006c3f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a87e2f7-58d9-430b-a36c-9283b0ef4bda}" ma:internalName="TaxCatchAll" ma:readOnly="false" ma:showField="CatchAllData" ma:web="e937a3b4-ced8-470d-8e43-93041006c3f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7928bf-a193-4a81-b101-c18a1b5af782">
      <Terms xmlns="http://schemas.microsoft.com/office/infopath/2007/PartnerControls"/>
    </lcf76f155ced4ddcb4097134ff3c332f>
    <TaxCatchAll xmlns="e937a3b4-ced8-470d-8e43-93041006c3f9" xsi:nil="true"/>
  </documentManagement>
</p:properties>
</file>

<file path=customXml/itemProps1.xml><?xml version="1.0" encoding="utf-8"?>
<ds:datastoreItem xmlns:ds="http://schemas.openxmlformats.org/officeDocument/2006/customXml" ds:itemID="{42F4A251-23AC-4B22-A039-443A02C6990A}"/>
</file>

<file path=customXml/itemProps2.xml><?xml version="1.0" encoding="utf-8"?>
<ds:datastoreItem xmlns:ds="http://schemas.openxmlformats.org/officeDocument/2006/customXml" ds:itemID="{EBC0F57D-603F-4FA7-AC01-EF3C9080EAED}"/>
</file>

<file path=customXml/itemProps3.xml><?xml version="1.0" encoding="utf-8"?>
<ds:datastoreItem xmlns:ds="http://schemas.openxmlformats.org/officeDocument/2006/customXml" ds:itemID="{2FEC757C-2EFA-492A-9A2F-4C6633B78697}"/>
</file>

<file path=docProps/app.xml><?xml version="1.0" encoding="utf-8"?>
<Properties xmlns="http://schemas.openxmlformats.org/officeDocument/2006/extended-properties" xmlns:vt="http://schemas.openxmlformats.org/officeDocument/2006/docPropsVTypes">
  <Template>Facet</Template>
  <TotalTime>381</TotalTime>
  <Words>2022</Words>
  <Application>Microsoft Office PowerPoint</Application>
  <PresentationFormat>Widescreen</PresentationFormat>
  <Paragraphs>146</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Trebuchet MS</vt:lpstr>
      <vt:lpstr>Wingdings 3</vt:lpstr>
      <vt:lpstr>Facet</vt:lpstr>
      <vt:lpstr>Gender Affirming Integrative Care in Pediatrics:</vt:lpstr>
      <vt:lpstr>Grant Pike, MSW, LICSW  DSW candidate Simmons University Clinical Social Worker Presenter, Consultant, Writer grantpike@shiningoak.org 617-398-7080 </vt:lpstr>
      <vt:lpstr>Today’s Training Includes:</vt:lpstr>
      <vt:lpstr>PowerPoint Presentation</vt:lpstr>
      <vt:lpstr>Gender and Sexuality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Facts and Stats</vt:lpstr>
      <vt:lpstr>Gender/Sexuality Minority Stress Model</vt:lpstr>
      <vt:lpstr>PowerPoint Presentation</vt:lpstr>
      <vt:lpstr>PowerPoint Presentation</vt:lpstr>
      <vt:lpstr>PowerPoint Presentation</vt:lpstr>
      <vt:lpstr>PowerPoint Presentation</vt:lpstr>
      <vt:lpstr>PowerPoint Presentation</vt:lpstr>
      <vt:lpstr>Facts and Stats</vt:lpstr>
      <vt:lpstr>Facts and Stats</vt:lpstr>
      <vt:lpstr>LGBTQ+  Patient-Centered Care</vt:lpstr>
      <vt:lpstr>PowerPoint Presentation</vt:lpstr>
      <vt:lpstr>PowerPoint Presentation</vt:lpstr>
      <vt:lpstr>Organizational support for staff</vt:lpstr>
      <vt:lpstr>Gathering Patient Data </vt:lpstr>
      <vt:lpstr>What can you do in your work? </vt:lpstr>
      <vt:lpstr>5 Ways to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Citations</vt:lpstr>
      <vt:lpstr>Images 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Affirming Integrative Care in Pediatrics:</dc:title>
  <dc:creator>Grant Pike</dc:creator>
  <cp:lastModifiedBy>Grant Pike</cp:lastModifiedBy>
  <cp:revision>1</cp:revision>
  <dcterms:created xsi:type="dcterms:W3CDTF">2022-10-08T14:20:00Z</dcterms:created>
  <dcterms:modified xsi:type="dcterms:W3CDTF">2023-01-08T16:44:39Z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0x010100EDDDB80B2FD2034BBCF8A2C86D4B2DBA</vt:lpwstr>
  </property>
</Properties>
</file>