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12192000"/>
  <p:notesSz cx="6858000" cy="9144000"/>
  <p:embeddedFontLst>
    <p:embeddedFont>
      <p:font typeface="Century Gothic"/>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5" roundtripDataSignature="AMtx7mgdMDa/gadrarthHUR5CHZiHGcC1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ustomXml" Target="../customXml/item1.xml"/><Relationship Id="rId21" Type="http://schemas.openxmlformats.org/officeDocument/2006/relationships/font" Target="fonts/CenturyGothic-regular.fntdata"/><Relationship Id="rId3" Type="http://schemas.openxmlformats.org/officeDocument/2006/relationships/slideMaster" Target="slideMasters/slideMaster1.xml"/><Relationship Id="rId25" Type="http://customschemas.google.com/relationships/presentationmetadata" Target="meta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0" Type="http://schemas.openxmlformats.org/officeDocument/2006/relationships/slide" Target="slides/slide16.xml"/><Relationship Id="rId2" Type="http://schemas.openxmlformats.org/officeDocument/2006/relationships/presProps" Target="presProps.xml"/><Relationship Id="rId16" Type="http://schemas.openxmlformats.org/officeDocument/2006/relationships/slide" Target="slides/slide12.xml"/><Relationship Id="rId24" Type="http://schemas.openxmlformats.org/officeDocument/2006/relationships/font" Target="fonts/CenturyGothic-boldItalic.fntdata"/><Relationship Id="rId1" Type="http://schemas.openxmlformats.org/officeDocument/2006/relationships/theme" Target="theme/theme2.xml"/><Relationship Id="rId6" Type="http://schemas.openxmlformats.org/officeDocument/2006/relationships/slide" Target="slides/slide2.xml"/><Relationship Id="rId11" Type="http://schemas.openxmlformats.org/officeDocument/2006/relationships/slide" Target="slides/slide7.xml"/><Relationship Id="rId23" Type="http://schemas.openxmlformats.org/officeDocument/2006/relationships/font" Target="fonts/CenturyGothic-italic.fntdata"/><Relationship Id="rId5" Type="http://schemas.openxmlformats.org/officeDocument/2006/relationships/slide" Target="slides/slide1.xml"/><Relationship Id="rId15" Type="http://schemas.openxmlformats.org/officeDocument/2006/relationships/slide" Target="slides/slide11.xml"/><Relationship Id="rId28" Type="http://schemas.openxmlformats.org/officeDocument/2006/relationships/customXml" Target="../customXml/item3.xml"/><Relationship Id="rId10" Type="http://schemas.openxmlformats.org/officeDocument/2006/relationships/slide" Target="slides/slide6.xml"/><Relationship Id="rId19" Type="http://schemas.openxmlformats.org/officeDocument/2006/relationships/slide" Target="slides/slide15.xml"/><Relationship Id="rId22" Type="http://schemas.openxmlformats.org/officeDocument/2006/relationships/font" Target="fonts/CenturyGothic-bold.fntdata"/><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slide" Target="slides/slide10.xml"/><Relationship Id="rId27"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Calibri"/>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6" name="Google Shape;51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8" name="Google Shape;57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4" name="Google Shape;584;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1" name="Google Shape;59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2880e02794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7" name="Google Shape;597;g2880e027941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8" name="Google Shape;598;g2880e027941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4" name="Google Shape;60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0" name="Google Shape;61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6" name="Google Shape;616;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2" name="Google Shape;52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8" name="Google Shape;528;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4" name="Google Shape;534;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0" name="Google Shape;540;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6" name="Google Shape;546;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2" name="Google Shape;55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9" name="Google Shape;55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1" name="Google Shape;57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12"/>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2"/>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29" name="Google Shape;29;p12"/>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2"/>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351" name="Shape 351"/>
        <p:cNvGrpSpPr/>
        <p:nvPr/>
      </p:nvGrpSpPr>
      <p:grpSpPr>
        <a:xfrm>
          <a:off x="0" y="0"/>
          <a:ext cx="0" cy="0"/>
          <a:chOff x="0" y="0"/>
          <a:chExt cx="0" cy="0"/>
        </a:xfrm>
      </p:grpSpPr>
      <p:grpSp>
        <p:nvGrpSpPr>
          <p:cNvPr id="352" name="Google Shape;352;p19"/>
          <p:cNvGrpSpPr/>
          <p:nvPr/>
        </p:nvGrpSpPr>
        <p:grpSpPr>
          <a:xfrm>
            <a:off x="0" y="0"/>
            <a:ext cx="12192000" cy="6858000"/>
            <a:chOff x="0" y="0"/>
            <a:chExt cx="12192000" cy="6858000"/>
          </a:xfrm>
        </p:grpSpPr>
        <p:sp>
          <p:nvSpPr>
            <p:cNvPr id="353" name="Google Shape;353;p19"/>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19"/>
            <p:cNvSpPr/>
            <p:nvPr/>
          </p:nvSpPr>
          <p:spPr>
            <a:xfrm>
              <a:off x="0"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19"/>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19"/>
            <p:cNvSpPr/>
            <p:nvPr/>
          </p:nvSpPr>
          <p:spPr>
            <a:xfrm>
              <a:off x="8609012" y="5867400"/>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19"/>
            <p:cNvSpPr/>
            <p:nvPr/>
          </p:nvSpPr>
          <p:spPr>
            <a:xfrm>
              <a:off x="860901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19"/>
            <p:cNvSpPr/>
            <p:nvPr/>
          </p:nvSpPr>
          <p:spPr>
            <a:xfrm>
              <a:off x="7999412" y="8464"/>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19"/>
            <p:cNvSpPr/>
            <p:nvPr/>
          </p:nvSpPr>
          <p:spPr>
            <a:xfrm>
              <a:off x="5713412" y="402165"/>
              <a:ext cx="6055253" cy="605367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19"/>
            <p:cNvSpPr/>
            <p:nvPr/>
          </p:nvSpPr>
          <p:spPr>
            <a:xfrm rot="-5677511">
              <a:off x="3140485"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19"/>
            <p:cNvSpPr/>
            <p:nvPr/>
          </p:nvSpPr>
          <p:spPr>
            <a:xfrm rot="-5400000">
              <a:off x="2229377"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362" name="Google Shape;362;p19"/>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363" name="Google Shape;363;p19"/>
          <p:cNvSpPr txBox="1"/>
          <p:nvPr>
            <p:ph type="title"/>
          </p:nvPr>
        </p:nvSpPr>
        <p:spPr>
          <a:xfrm>
            <a:off x="1154955" y="1295400"/>
            <a:ext cx="2793158" cy="1600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2"/>
              </a:buClr>
              <a:buSzPts val="2400"/>
              <a:buFont typeface="Century Gothic"/>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4" name="Google Shape;364;p19"/>
          <p:cNvSpPr txBox="1"/>
          <p:nvPr>
            <p:ph idx="1" type="body"/>
          </p:nvPr>
        </p:nvSpPr>
        <p:spPr>
          <a:xfrm>
            <a:off x="5781146" y="1447800"/>
            <a:ext cx="5190066" cy="4572000"/>
          </a:xfrm>
          <a:prstGeom prst="rect">
            <a:avLst/>
          </a:prstGeom>
          <a:noFill/>
          <a:ln>
            <a:noFill/>
          </a:ln>
        </p:spPr>
        <p:txBody>
          <a:bodyPr anchorCtr="0" anchor="ctr"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365" name="Google Shape;365;p19"/>
          <p:cNvSpPr txBox="1"/>
          <p:nvPr>
            <p:ph idx="2" type="body"/>
          </p:nvPr>
        </p:nvSpPr>
        <p:spPr>
          <a:xfrm>
            <a:off x="1154954" y="3129280"/>
            <a:ext cx="2793158" cy="289559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solidFill>
                  <a:srgbClr val="EE52A4"/>
                </a:solidFill>
              </a:defRPr>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366" name="Google Shape;366;p19"/>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7" name="Google Shape;367;p19"/>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8" name="Google Shape;368;p19"/>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31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1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370" name="Shape 370"/>
        <p:cNvGrpSpPr/>
        <p:nvPr/>
      </p:nvGrpSpPr>
      <p:grpSpPr>
        <a:xfrm>
          <a:off x="0" y="0"/>
          <a:ext cx="0" cy="0"/>
          <a:chOff x="0" y="0"/>
          <a:chExt cx="0" cy="0"/>
        </a:xfrm>
      </p:grpSpPr>
      <p:grpSp>
        <p:nvGrpSpPr>
          <p:cNvPr id="371" name="Google Shape;371;p20"/>
          <p:cNvGrpSpPr/>
          <p:nvPr/>
        </p:nvGrpSpPr>
        <p:grpSpPr>
          <a:xfrm>
            <a:off x="0" y="0"/>
            <a:ext cx="12192000" cy="6858000"/>
            <a:chOff x="0" y="0"/>
            <a:chExt cx="12192000" cy="6858000"/>
          </a:xfrm>
        </p:grpSpPr>
        <p:sp>
          <p:nvSpPr>
            <p:cNvPr id="372" name="Google Shape;372;p20"/>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20"/>
            <p:cNvSpPr/>
            <p:nvPr/>
          </p:nvSpPr>
          <p:spPr>
            <a:xfrm>
              <a:off x="0"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20"/>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20"/>
            <p:cNvSpPr/>
            <p:nvPr/>
          </p:nvSpPr>
          <p:spPr>
            <a:xfrm>
              <a:off x="8609012" y="5867400"/>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20"/>
            <p:cNvSpPr/>
            <p:nvPr/>
          </p:nvSpPr>
          <p:spPr>
            <a:xfrm>
              <a:off x="860901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20"/>
            <p:cNvSpPr/>
            <p:nvPr/>
          </p:nvSpPr>
          <p:spPr>
            <a:xfrm>
              <a:off x="7999412" y="8464"/>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20"/>
            <p:cNvSpPr/>
            <p:nvPr/>
          </p:nvSpPr>
          <p:spPr>
            <a:xfrm>
              <a:off x="6172200" y="402165"/>
              <a:ext cx="5596465" cy="605367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20"/>
            <p:cNvSpPr/>
            <p:nvPr/>
          </p:nvSpPr>
          <p:spPr>
            <a:xfrm rot="-5677511">
              <a:off x="4203594"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20"/>
            <p:cNvSpPr/>
            <p:nvPr/>
          </p:nvSpPr>
          <p:spPr>
            <a:xfrm rot="-5400000">
              <a:off x="3295432"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381" name="Google Shape;381;p20"/>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382" name="Google Shape;382;p20"/>
          <p:cNvSpPr txBox="1"/>
          <p:nvPr>
            <p:ph type="title"/>
          </p:nvPr>
        </p:nvSpPr>
        <p:spPr>
          <a:xfrm>
            <a:off x="1154955" y="1693333"/>
            <a:ext cx="3865134" cy="1735667"/>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2"/>
              </a:buClr>
              <a:buSzPts val="3600"/>
              <a:buFont typeface="Century Gothic"/>
              <a:buNone/>
              <a:defRPr b="0"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3" name="Google Shape;383;p20"/>
          <p:cNvSpPr/>
          <p:nvPr>
            <p:ph idx="2" type="pic"/>
          </p:nvPr>
        </p:nvSpPr>
        <p:spPr>
          <a:xfrm>
            <a:off x="6547870" y="1143000"/>
            <a:ext cx="3227193" cy="4572000"/>
          </a:xfrm>
          <a:prstGeom prst="roundRect">
            <a:avLst>
              <a:gd fmla="val 1858" name="adj"/>
            </a:avLst>
          </a:prstGeom>
          <a:noFill/>
          <a:ln>
            <a:noFill/>
          </a:ln>
          <a:effectLst>
            <a:outerShdw blurRad="50800" rotWithShape="0" algn="tl" dir="5400000" dist="50800">
              <a:srgbClr val="000000">
                <a:alpha val="42352"/>
              </a:srgbClr>
            </a:outerShdw>
          </a:effectLst>
        </p:spPr>
      </p:sp>
      <p:sp>
        <p:nvSpPr>
          <p:cNvPr id="384" name="Google Shape;384;p20"/>
          <p:cNvSpPr txBox="1"/>
          <p:nvPr>
            <p:ph idx="1" type="body"/>
          </p:nvPr>
        </p:nvSpPr>
        <p:spPr>
          <a:xfrm>
            <a:off x="1154954" y="3657600"/>
            <a:ext cx="3859212" cy="13716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solidFill>
                  <a:srgbClr val="EE52A4"/>
                </a:solidFill>
              </a:defRPr>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385" name="Google Shape;385;p20"/>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6" name="Google Shape;386;p20"/>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7" name="Google Shape;387;p20"/>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31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2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389" name="Shape 389"/>
        <p:cNvGrpSpPr/>
        <p:nvPr/>
      </p:nvGrpSpPr>
      <p:grpSpPr>
        <a:xfrm>
          <a:off x="0" y="0"/>
          <a:ext cx="0" cy="0"/>
          <a:chOff x="0" y="0"/>
          <a:chExt cx="0" cy="0"/>
        </a:xfrm>
      </p:grpSpPr>
      <p:grpSp>
        <p:nvGrpSpPr>
          <p:cNvPr id="390" name="Google Shape;390;p21"/>
          <p:cNvGrpSpPr/>
          <p:nvPr/>
        </p:nvGrpSpPr>
        <p:grpSpPr>
          <a:xfrm>
            <a:off x="0" y="0"/>
            <a:ext cx="12192000" cy="6858000"/>
            <a:chOff x="0" y="0"/>
            <a:chExt cx="12192000" cy="6858000"/>
          </a:xfrm>
        </p:grpSpPr>
        <p:sp>
          <p:nvSpPr>
            <p:cNvPr id="391" name="Google Shape;391;p21"/>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21"/>
            <p:cNvSpPr/>
            <p:nvPr/>
          </p:nvSpPr>
          <p:spPr>
            <a:xfrm>
              <a:off x="0"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21"/>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21"/>
            <p:cNvSpPr/>
            <p:nvPr/>
          </p:nvSpPr>
          <p:spPr>
            <a:xfrm>
              <a:off x="8609012" y="5867400"/>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21"/>
            <p:cNvSpPr/>
            <p:nvPr/>
          </p:nvSpPr>
          <p:spPr>
            <a:xfrm>
              <a:off x="860901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21"/>
            <p:cNvSpPr/>
            <p:nvPr/>
          </p:nvSpPr>
          <p:spPr>
            <a:xfrm>
              <a:off x="7999412" y="8464"/>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21"/>
            <p:cNvSpPr/>
            <p:nvPr/>
          </p:nvSpPr>
          <p:spPr>
            <a:xfrm rot="10371525">
              <a:off x="263767" y="4438254"/>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21"/>
            <p:cNvSpPr/>
            <p:nvPr/>
          </p:nvSpPr>
          <p:spPr>
            <a:xfrm rot="10800000">
              <a:off x="459506" y="321130"/>
              <a:ext cx="11277600" cy="4533900"/>
            </a:xfrm>
            <a:custGeom>
              <a:rect b="b" l="l" r="r" t="t"/>
              <a:pathLst>
                <a:path extrusionOk="0" h="2856" w="7104">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399" name="Google Shape;399;p21"/>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400" name="Google Shape;400;p21"/>
          <p:cNvSpPr txBox="1"/>
          <p:nvPr>
            <p:ph type="title"/>
          </p:nvPr>
        </p:nvSpPr>
        <p:spPr>
          <a:xfrm>
            <a:off x="1154954" y="4969927"/>
            <a:ext cx="8825659"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lt2"/>
              </a:buClr>
              <a:buSzPts val="2400"/>
              <a:buFont typeface="Century Gothic"/>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1" name="Google Shape;401;p21"/>
          <p:cNvSpPr/>
          <p:nvPr>
            <p:ph idx="2" type="pic"/>
          </p:nvPr>
        </p:nvSpPr>
        <p:spPr>
          <a:xfrm>
            <a:off x="1154954" y="685800"/>
            <a:ext cx="8825659" cy="3429000"/>
          </a:xfrm>
          <a:prstGeom prst="roundRect">
            <a:avLst>
              <a:gd fmla="val 1858" name="adj"/>
            </a:avLst>
          </a:prstGeom>
          <a:noFill/>
          <a:ln>
            <a:noFill/>
          </a:ln>
          <a:effectLst>
            <a:outerShdw blurRad="50800" rotWithShape="0" algn="tl" dir="5400000" dist="50800">
              <a:srgbClr val="000000">
                <a:alpha val="42352"/>
              </a:srgbClr>
            </a:outerShdw>
          </a:effectLst>
        </p:spPr>
      </p:sp>
      <p:sp>
        <p:nvSpPr>
          <p:cNvPr id="402" name="Google Shape;402;p21"/>
          <p:cNvSpPr txBox="1"/>
          <p:nvPr>
            <p:ph idx="1" type="body"/>
          </p:nvPr>
        </p:nvSpPr>
        <p:spPr>
          <a:xfrm>
            <a:off x="1154954" y="5536665"/>
            <a:ext cx="8825658" cy="49371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960"/>
              <a:buNone/>
              <a:defRPr sz="1200">
                <a:solidFill>
                  <a:srgbClr val="EE52A4"/>
                </a:solidFill>
              </a:defRPr>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403" name="Google Shape;403;p21"/>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4" name="Google Shape;404;p21"/>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5" name="Google Shape;405;p21"/>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31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2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showMasterSp="0">
  <p:cSld name="Title and Caption">
    <p:spTree>
      <p:nvGrpSpPr>
        <p:cNvPr id="407" name="Shape 407"/>
        <p:cNvGrpSpPr/>
        <p:nvPr/>
      </p:nvGrpSpPr>
      <p:grpSpPr>
        <a:xfrm>
          <a:off x="0" y="0"/>
          <a:ext cx="0" cy="0"/>
          <a:chOff x="0" y="0"/>
          <a:chExt cx="0" cy="0"/>
        </a:xfrm>
      </p:grpSpPr>
      <p:grpSp>
        <p:nvGrpSpPr>
          <p:cNvPr id="408" name="Google Shape;408;p22"/>
          <p:cNvGrpSpPr/>
          <p:nvPr/>
        </p:nvGrpSpPr>
        <p:grpSpPr>
          <a:xfrm>
            <a:off x="0" y="0"/>
            <a:ext cx="12192000" cy="6858000"/>
            <a:chOff x="0" y="0"/>
            <a:chExt cx="12192000" cy="6858000"/>
          </a:xfrm>
        </p:grpSpPr>
        <p:sp>
          <p:nvSpPr>
            <p:cNvPr id="409" name="Google Shape;409;p22"/>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22"/>
            <p:cNvSpPr/>
            <p:nvPr/>
          </p:nvSpPr>
          <p:spPr>
            <a:xfrm>
              <a:off x="0"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22"/>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22"/>
            <p:cNvSpPr/>
            <p:nvPr/>
          </p:nvSpPr>
          <p:spPr>
            <a:xfrm>
              <a:off x="8609012" y="5867400"/>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22"/>
            <p:cNvSpPr/>
            <p:nvPr/>
          </p:nvSpPr>
          <p:spPr>
            <a:xfrm>
              <a:off x="860901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22"/>
            <p:cNvSpPr/>
            <p:nvPr/>
          </p:nvSpPr>
          <p:spPr>
            <a:xfrm>
              <a:off x="7999412" y="8464"/>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22"/>
            <p:cNvSpPr/>
            <p:nvPr/>
          </p:nvSpPr>
          <p:spPr>
            <a:xfrm rot="-589932">
              <a:off x="8490951" y="2714874"/>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22"/>
            <p:cNvSpPr/>
            <p:nvPr/>
          </p:nvSpPr>
          <p:spPr>
            <a:xfrm>
              <a:off x="455612" y="2801319"/>
              <a:ext cx="11277600" cy="3602637"/>
            </a:xfrm>
            <a:custGeom>
              <a:rect b="b" l="l" r="r" t="t"/>
              <a:pathLst>
                <a:path extrusionOk="0" h="7946" w="1000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sp>
        <p:sp>
          <p:nvSpPr>
            <p:cNvPr id="417" name="Google Shape;417;p22"/>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418" name="Google Shape;418;p22"/>
          <p:cNvSpPr txBox="1"/>
          <p:nvPr>
            <p:ph type="title"/>
          </p:nvPr>
        </p:nvSpPr>
        <p:spPr>
          <a:xfrm>
            <a:off x="1148798" y="1063417"/>
            <a:ext cx="8831816" cy="1372986"/>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2"/>
              </a:buClr>
              <a:buSzPts val="4000"/>
              <a:buFont typeface="Century Gothic"/>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9" name="Google Shape;419;p22"/>
          <p:cNvSpPr txBox="1"/>
          <p:nvPr>
            <p:ph idx="1" type="body"/>
          </p:nvPr>
        </p:nvSpPr>
        <p:spPr>
          <a:xfrm>
            <a:off x="1154954" y="3543300"/>
            <a:ext cx="8825659" cy="247650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440"/>
              <a:buNone/>
              <a:defRPr sz="18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420" name="Google Shape;420;p22"/>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1" name="Google Shape;421;p22"/>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2" name="Google Shape;422;p22"/>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31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2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showMasterSp="0">
  <p:cSld name="Quote with Caption">
    <p:spTree>
      <p:nvGrpSpPr>
        <p:cNvPr id="424" name="Shape 424"/>
        <p:cNvGrpSpPr/>
        <p:nvPr/>
      </p:nvGrpSpPr>
      <p:grpSpPr>
        <a:xfrm>
          <a:off x="0" y="0"/>
          <a:ext cx="0" cy="0"/>
          <a:chOff x="0" y="0"/>
          <a:chExt cx="0" cy="0"/>
        </a:xfrm>
      </p:grpSpPr>
      <p:grpSp>
        <p:nvGrpSpPr>
          <p:cNvPr id="425" name="Google Shape;425;p23"/>
          <p:cNvGrpSpPr/>
          <p:nvPr/>
        </p:nvGrpSpPr>
        <p:grpSpPr>
          <a:xfrm>
            <a:off x="0" y="0"/>
            <a:ext cx="12192000" cy="6858000"/>
            <a:chOff x="0" y="0"/>
            <a:chExt cx="12192000" cy="6858000"/>
          </a:xfrm>
        </p:grpSpPr>
        <p:sp>
          <p:nvSpPr>
            <p:cNvPr id="426" name="Google Shape;426;p23"/>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23"/>
            <p:cNvSpPr/>
            <p:nvPr/>
          </p:nvSpPr>
          <p:spPr>
            <a:xfrm>
              <a:off x="0"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23"/>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23"/>
            <p:cNvSpPr/>
            <p:nvPr/>
          </p:nvSpPr>
          <p:spPr>
            <a:xfrm>
              <a:off x="8609012" y="5867400"/>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23"/>
            <p:cNvSpPr/>
            <p:nvPr/>
          </p:nvSpPr>
          <p:spPr>
            <a:xfrm>
              <a:off x="860901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23"/>
            <p:cNvSpPr/>
            <p:nvPr/>
          </p:nvSpPr>
          <p:spPr>
            <a:xfrm>
              <a:off x="7999412" y="8464"/>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23"/>
            <p:cNvSpPr/>
            <p:nvPr/>
          </p:nvSpPr>
          <p:spPr>
            <a:xfrm rot="-589932">
              <a:off x="8490951" y="418511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23"/>
            <p:cNvSpPr/>
            <p:nvPr/>
          </p:nvSpPr>
          <p:spPr>
            <a:xfrm>
              <a:off x="455612" y="4241801"/>
              <a:ext cx="11277600" cy="2337161"/>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434" name="Google Shape;434;p23"/>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435" name="Google Shape;435;p23"/>
          <p:cNvSpPr txBox="1"/>
          <p:nvPr/>
        </p:nvSpPr>
        <p:spPr>
          <a:xfrm>
            <a:off x="881566" y="607336"/>
            <a:ext cx="801912" cy="156966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600"/>
              <a:buFont typeface="Arial"/>
              <a:buNone/>
            </a:pPr>
            <a:r>
              <a:rPr b="0" i="0" lang="en-US" sz="9600" u="none" cap="none" strike="noStrike">
                <a:solidFill>
                  <a:srgbClr val="EE52A4"/>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436" name="Google Shape;436;p23"/>
          <p:cNvSpPr txBox="1"/>
          <p:nvPr/>
        </p:nvSpPr>
        <p:spPr>
          <a:xfrm>
            <a:off x="9884458" y="2613787"/>
            <a:ext cx="652763" cy="156966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600"/>
              <a:buFont typeface="Arial"/>
              <a:buNone/>
            </a:pPr>
            <a:r>
              <a:rPr b="0" i="0" lang="en-US" sz="9600" u="none" cap="none" strike="noStrike">
                <a:solidFill>
                  <a:srgbClr val="EE52A4"/>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437" name="Google Shape;437;p23"/>
          <p:cNvSpPr txBox="1"/>
          <p:nvPr>
            <p:ph type="title"/>
          </p:nvPr>
        </p:nvSpPr>
        <p:spPr>
          <a:xfrm>
            <a:off x="1581878" y="982134"/>
            <a:ext cx="8453906" cy="269663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2"/>
              </a:buClr>
              <a:buSzPts val="4000"/>
              <a:buFont typeface="Century Gothic"/>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8" name="Google Shape;438;p23"/>
          <p:cNvSpPr txBox="1"/>
          <p:nvPr>
            <p:ph idx="1" type="body"/>
          </p:nvPr>
        </p:nvSpPr>
        <p:spPr>
          <a:xfrm>
            <a:off x="1945945" y="3678766"/>
            <a:ext cx="7731219" cy="342174"/>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b="0" i="0" sz="1400" cap="small">
                <a:solidFill>
                  <a:srgbClr val="EE52A4"/>
                </a:solidFill>
                <a:latin typeface="Century Gothic"/>
                <a:ea typeface="Century Gothic"/>
                <a:cs typeface="Century Gothic"/>
                <a:sym typeface="Century Gothic"/>
              </a:defRPr>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439" name="Google Shape;439;p23"/>
          <p:cNvSpPr txBox="1"/>
          <p:nvPr>
            <p:ph idx="2" type="body"/>
          </p:nvPr>
        </p:nvSpPr>
        <p:spPr>
          <a:xfrm>
            <a:off x="1154954" y="5029199"/>
            <a:ext cx="9244897" cy="997857"/>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440" name="Google Shape;440;p23"/>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1" name="Google Shape;441;p23"/>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2" name="Google Shape;442;p23"/>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31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2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showMasterSp="0">
  <p:cSld name="Name Card">
    <p:spTree>
      <p:nvGrpSpPr>
        <p:cNvPr id="444" name="Shape 444"/>
        <p:cNvGrpSpPr/>
        <p:nvPr/>
      </p:nvGrpSpPr>
      <p:grpSpPr>
        <a:xfrm>
          <a:off x="0" y="0"/>
          <a:ext cx="0" cy="0"/>
          <a:chOff x="0" y="0"/>
          <a:chExt cx="0" cy="0"/>
        </a:xfrm>
      </p:grpSpPr>
      <p:grpSp>
        <p:nvGrpSpPr>
          <p:cNvPr id="445" name="Google Shape;445;p24"/>
          <p:cNvGrpSpPr/>
          <p:nvPr/>
        </p:nvGrpSpPr>
        <p:grpSpPr>
          <a:xfrm>
            <a:off x="0" y="0"/>
            <a:ext cx="12192000" cy="6858000"/>
            <a:chOff x="0" y="0"/>
            <a:chExt cx="12192000" cy="6858000"/>
          </a:xfrm>
        </p:grpSpPr>
        <p:sp>
          <p:nvSpPr>
            <p:cNvPr id="446" name="Google Shape;446;p24"/>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24"/>
            <p:cNvSpPr/>
            <p:nvPr/>
          </p:nvSpPr>
          <p:spPr>
            <a:xfrm>
              <a:off x="0"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24"/>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24"/>
            <p:cNvSpPr/>
            <p:nvPr/>
          </p:nvSpPr>
          <p:spPr>
            <a:xfrm>
              <a:off x="8609012" y="5867400"/>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24"/>
            <p:cNvSpPr/>
            <p:nvPr/>
          </p:nvSpPr>
          <p:spPr>
            <a:xfrm>
              <a:off x="860901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24"/>
            <p:cNvSpPr/>
            <p:nvPr/>
          </p:nvSpPr>
          <p:spPr>
            <a:xfrm>
              <a:off x="7999412" y="8464"/>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24"/>
            <p:cNvSpPr/>
            <p:nvPr/>
          </p:nvSpPr>
          <p:spPr>
            <a:xfrm rot="-589932">
              <a:off x="8490951" y="4193583"/>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24"/>
            <p:cNvSpPr/>
            <p:nvPr/>
          </p:nvSpPr>
          <p:spPr>
            <a:xfrm>
              <a:off x="455612" y="4241801"/>
              <a:ext cx="11277600" cy="2337161"/>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454" name="Google Shape;454;p24"/>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455" name="Google Shape;455;p24"/>
          <p:cNvSpPr txBox="1"/>
          <p:nvPr>
            <p:ph type="title"/>
          </p:nvPr>
        </p:nvSpPr>
        <p:spPr>
          <a:xfrm>
            <a:off x="1154954" y="2370667"/>
            <a:ext cx="8825660" cy="1822514"/>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2"/>
              </a:buClr>
              <a:buSzPts val="4000"/>
              <a:buFont typeface="Century Gothic"/>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6" name="Google Shape;456;p24"/>
          <p:cNvSpPr txBox="1"/>
          <p:nvPr>
            <p:ph idx="1" type="body"/>
          </p:nvPr>
        </p:nvSpPr>
        <p:spPr>
          <a:xfrm>
            <a:off x="1154954" y="5024967"/>
            <a:ext cx="8825659"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600"/>
              <a:buNone/>
              <a:defRPr sz="2000" cap="none">
                <a:solidFill>
                  <a:srgbClr val="EE52A4"/>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457" name="Google Shape;457;p24"/>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8" name="Google Shape;458;p24"/>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9" name="Google Shape;459;p24"/>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31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2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461" name="Shape 461"/>
        <p:cNvGrpSpPr/>
        <p:nvPr/>
      </p:nvGrpSpPr>
      <p:grpSpPr>
        <a:xfrm>
          <a:off x="0" y="0"/>
          <a:ext cx="0" cy="0"/>
          <a:chOff x="0" y="0"/>
          <a:chExt cx="0" cy="0"/>
        </a:xfrm>
      </p:grpSpPr>
      <p:sp>
        <p:nvSpPr>
          <p:cNvPr id="462" name="Google Shape;462;p25"/>
          <p:cNvSpPr txBox="1"/>
          <p:nvPr>
            <p:ph type="title"/>
          </p:nvPr>
        </p:nvSpPr>
        <p:spPr>
          <a:xfrm>
            <a:off x="1154954" y="973668"/>
            <a:ext cx="8825659" cy="70696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2"/>
              </a:buClr>
              <a:buSzPts val="3600"/>
              <a:buFont typeface="Century Gothic"/>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3" name="Google Shape;463;p25"/>
          <p:cNvSpPr txBox="1"/>
          <p:nvPr>
            <p:ph idx="1" type="body"/>
          </p:nvPr>
        </p:nvSpPr>
        <p:spPr>
          <a:xfrm>
            <a:off x="1154954" y="2603502"/>
            <a:ext cx="3141878"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EE52A4"/>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464" name="Google Shape;464;p25"/>
          <p:cNvSpPr txBox="1"/>
          <p:nvPr>
            <p:ph idx="2" type="body"/>
          </p:nvPr>
        </p:nvSpPr>
        <p:spPr>
          <a:xfrm>
            <a:off x="1154953" y="3179764"/>
            <a:ext cx="3141879" cy="284729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465" name="Google Shape;465;p25"/>
          <p:cNvSpPr txBox="1"/>
          <p:nvPr>
            <p:ph idx="3" type="body"/>
          </p:nvPr>
        </p:nvSpPr>
        <p:spPr>
          <a:xfrm>
            <a:off x="4512721" y="2603500"/>
            <a:ext cx="3147009"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EE52A4"/>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466" name="Google Shape;466;p25"/>
          <p:cNvSpPr txBox="1"/>
          <p:nvPr>
            <p:ph idx="4" type="body"/>
          </p:nvPr>
        </p:nvSpPr>
        <p:spPr>
          <a:xfrm>
            <a:off x="4512721" y="3179763"/>
            <a:ext cx="3147009" cy="284729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467" name="Google Shape;467;p25"/>
          <p:cNvSpPr txBox="1"/>
          <p:nvPr>
            <p:ph idx="5" type="body"/>
          </p:nvPr>
        </p:nvSpPr>
        <p:spPr>
          <a:xfrm>
            <a:off x="7888135" y="2603501"/>
            <a:ext cx="3145730"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EE52A4"/>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468" name="Google Shape;468;p25"/>
          <p:cNvSpPr txBox="1"/>
          <p:nvPr>
            <p:ph idx="6" type="body"/>
          </p:nvPr>
        </p:nvSpPr>
        <p:spPr>
          <a:xfrm>
            <a:off x="7888329" y="3179762"/>
            <a:ext cx="3145536" cy="284729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cxnSp>
        <p:nvCxnSpPr>
          <p:cNvPr id="469" name="Google Shape;469;p25"/>
          <p:cNvCxnSpPr/>
          <p:nvPr/>
        </p:nvCxnSpPr>
        <p:spPr>
          <a:xfrm>
            <a:off x="4403971"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470" name="Google Shape;470;p25"/>
          <p:cNvCxnSpPr/>
          <p:nvPr/>
        </p:nvCxnSpPr>
        <p:spPr>
          <a:xfrm>
            <a:off x="7772401"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471" name="Google Shape;471;p25"/>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2" name="Google Shape;472;p25"/>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3" name="Google Shape;473;p2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474" name="Shape 474"/>
        <p:cNvGrpSpPr/>
        <p:nvPr/>
      </p:nvGrpSpPr>
      <p:grpSpPr>
        <a:xfrm>
          <a:off x="0" y="0"/>
          <a:ext cx="0" cy="0"/>
          <a:chOff x="0" y="0"/>
          <a:chExt cx="0" cy="0"/>
        </a:xfrm>
      </p:grpSpPr>
      <p:sp>
        <p:nvSpPr>
          <p:cNvPr id="475" name="Google Shape;475;p26"/>
          <p:cNvSpPr txBox="1"/>
          <p:nvPr>
            <p:ph type="title"/>
          </p:nvPr>
        </p:nvSpPr>
        <p:spPr>
          <a:xfrm>
            <a:off x="1154954" y="973668"/>
            <a:ext cx="8825659" cy="70696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2"/>
              </a:buClr>
              <a:buSzPts val="3600"/>
              <a:buFont typeface="Century Gothic"/>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6" name="Google Shape;476;p26"/>
          <p:cNvSpPr txBox="1"/>
          <p:nvPr>
            <p:ph idx="1" type="body"/>
          </p:nvPr>
        </p:nvSpPr>
        <p:spPr>
          <a:xfrm>
            <a:off x="1154954" y="4532844"/>
            <a:ext cx="3050438"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EE52A4"/>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477" name="Google Shape;477;p26"/>
          <p:cNvSpPr/>
          <p:nvPr>
            <p:ph idx="2" type="pic"/>
          </p:nvPr>
        </p:nvSpPr>
        <p:spPr>
          <a:xfrm>
            <a:off x="1334553" y="2603500"/>
            <a:ext cx="2691242" cy="1591510"/>
          </a:xfrm>
          <a:prstGeom prst="roundRect">
            <a:avLst>
              <a:gd fmla="val 1858" name="adj"/>
            </a:avLst>
          </a:prstGeom>
          <a:noFill/>
          <a:ln>
            <a:noFill/>
          </a:ln>
          <a:effectLst>
            <a:outerShdw blurRad="50800" rotWithShape="0" algn="tl" dir="5400000" dist="50800">
              <a:srgbClr val="000000">
                <a:alpha val="42352"/>
              </a:srgbClr>
            </a:outerShdw>
          </a:effectLst>
        </p:spPr>
      </p:sp>
      <p:sp>
        <p:nvSpPr>
          <p:cNvPr id="478" name="Google Shape;478;p26"/>
          <p:cNvSpPr txBox="1"/>
          <p:nvPr>
            <p:ph idx="3" type="body"/>
          </p:nvPr>
        </p:nvSpPr>
        <p:spPr>
          <a:xfrm>
            <a:off x="1154954" y="5109106"/>
            <a:ext cx="3050438" cy="91795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479" name="Google Shape;479;p26"/>
          <p:cNvSpPr txBox="1"/>
          <p:nvPr>
            <p:ph idx="4" type="body"/>
          </p:nvPr>
        </p:nvSpPr>
        <p:spPr>
          <a:xfrm>
            <a:off x="4568865" y="4532844"/>
            <a:ext cx="3050438" cy="576263"/>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EE52A4"/>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480" name="Google Shape;480;p26"/>
          <p:cNvSpPr/>
          <p:nvPr>
            <p:ph idx="5" type="pic"/>
          </p:nvPr>
        </p:nvSpPr>
        <p:spPr>
          <a:xfrm>
            <a:off x="4748462" y="2603500"/>
            <a:ext cx="2691243" cy="1591510"/>
          </a:xfrm>
          <a:prstGeom prst="roundRect">
            <a:avLst>
              <a:gd fmla="val 1858" name="adj"/>
            </a:avLst>
          </a:prstGeom>
          <a:noFill/>
          <a:ln>
            <a:noFill/>
          </a:ln>
          <a:effectLst>
            <a:outerShdw blurRad="50800" rotWithShape="0" algn="tl" dir="5400000" dist="50800">
              <a:srgbClr val="000000">
                <a:alpha val="42352"/>
              </a:srgbClr>
            </a:outerShdw>
          </a:effectLst>
        </p:spPr>
      </p:sp>
      <p:sp>
        <p:nvSpPr>
          <p:cNvPr id="481" name="Google Shape;481;p26"/>
          <p:cNvSpPr txBox="1"/>
          <p:nvPr>
            <p:ph idx="6" type="body"/>
          </p:nvPr>
        </p:nvSpPr>
        <p:spPr>
          <a:xfrm>
            <a:off x="4570172" y="5109105"/>
            <a:ext cx="3050438" cy="91795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sp>
        <p:nvSpPr>
          <p:cNvPr id="482" name="Google Shape;482;p26"/>
          <p:cNvSpPr txBox="1"/>
          <p:nvPr>
            <p:ph idx="7" type="body"/>
          </p:nvPr>
        </p:nvSpPr>
        <p:spPr>
          <a:xfrm>
            <a:off x="7982775" y="4532845"/>
            <a:ext cx="3051095"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rgbClr val="EE52A4"/>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483" name="Google Shape;483;p26"/>
          <p:cNvSpPr/>
          <p:nvPr>
            <p:ph idx="8" type="pic"/>
          </p:nvPr>
        </p:nvSpPr>
        <p:spPr>
          <a:xfrm>
            <a:off x="8163031" y="2603500"/>
            <a:ext cx="2691242" cy="1591510"/>
          </a:xfrm>
          <a:prstGeom prst="roundRect">
            <a:avLst>
              <a:gd fmla="val 1858" name="adj"/>
            </a:avLst>
          </a:prstGeom>
          <a:noFill/>
          <a:ln>
            <a:noFill/>
          </a:ln>
          <a:effectLst>
            <a:outerShdw blurRad="50800" rotWithShape="0" algn="tl" dir="5400000" dist="50800">
              <a:srgbClr val="000000">
                <a:alpha val="42352"/>
              </a:srgbClr>
            </a:outerShdw>
          </a:effectLst>
        </p:spPr>
      </p:sp>
      <p:sp>
        <p:nvSpPr>
          <p:cNvPr id="484" name="Google Shape;484;p26"/>
          <p:cNvSpPr txBox="1"/>
          <p:nvPr>
            <p:ph idx="9" type="body"/>
          </p:nvPr>
        </p:nvSpPr>
        <p:spPr>
          <a:xfrm>
            <a:off x="7982775" y="5109104"/>
            <a:ext cx="3051096" cy="91795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20"/>
              <a:buNone/>
              <a:defRPr sz="1400"/>
            </a:lvl1pPr>
            <a:lvl2pPr indent="-228600" lvl="1" marL="914400" algn="l">
              <a:lnSpc>
                <a:spcPct val="100000"/>
              </a:lnSpc>
              <a:spcBef>
                <a:spcPts val="1000"/>
              </a:spcBef>
              <a:spcAft>
                <a:spcPts val="0"/>
              </a:spcAft>
              <a:buSzPts val="960"/>
              <a:buNone/>
              <a:defRPr sz="1200"/>
            </a:lvl2pPr>
            <a:lvl3pPr indent="-228600" lvl="2" marL="1371600" algn="l">
              <a:lnSpc>
                <a:spcPct val="100000"/>
              </a:lnSpc>
              <a:spcBef>
                <a:spcPts val="1000"/>
              </a:spcBef>
              <a:spcAft>
                <a:spcPts val="0"/>
              </a:spcAft>
              <a:buSzPts val="800"/>
              <a:buNone/>
              <a:defRPr sz="1000"/>
            </a:lvl3pPr>
            <a:lvl4pPr indent="-228600" lvl="3" marL="1828800" algn="l">
              <a:lnSpc>
                <a:spcPct val="100000"/>
              </a:lnSpc>
              <a:spcBef>
                <a:spcPts val="1000"/>
              </a:spcBef>
              <a:spcAft>
                <a:spcPts val="0"/>
              </a:spcAft>
              <a:buSzPts val="720"/>
              <a:buNone/>
              <a:defRPr sz="900"/>
            </a:lvl4pPr>
            <a:lvl5pPr indent="-228600" lvl="4" marL="2286000" algn="l">
              <a:lnSpc>
                <a:spcPct val="100000"/>
              </a:lnSpc>
              <a:spcBef>
                <a:spcPts val="1000"/>
              </a:spcBef>
              <a:spcAft>
                <a:spcPts val="0"/>
              </a:spcAft>
              <a:buSzPts val="720"/>
              <a:buNone/>
              <a:defRPr sz="900"/>
            </a:lvl5pPr>
            <a:lvl6pPr indent="-228600" lvl="5" marL="2743200" algn="l">
              <a:lnSpc>
                <a:spcPct val="100000"/>
              </a:lnSpc>
              <a:spcBef>
                <a:spcPts val="1000"/>
              </a:spcBef>
              <a:spcAft>
                <a:spcPts val="0"/>
              </a:spcAft>
              <a:buSzPts val="720"/>
              <a:buNone/>
              <a:defRPr sz="900"/>
            </a:lvl6pPr>
            <a:lvl7pPr indent="-228600" lvl="6" marL="3200400" algn="l">
              <a:lnSpc>
                <a:spcPct val="100000"/>
              </a:lnSpc>
              <a:spcBef>
                <a:spcPts val="1000"/>
              </a:spcBef>
              <a:spcAft>
                <a:spcPts val="0"/>
              </a:spcAft>
              <a:buSzPts val="720"/>
              <a:buNone/>
              <a:defRPr sz="900"/>
            </a:lvl7pPr>
            <a:lvl8pPr indent="-228600" lvl="7" marL="3657600" algn="l">
              <a:lnSpc>
                <a:spcPct val="100000"/>
              </a:lnSpc>
              <a:spcBef>
                <a:spcPts val="1000"/>
              </a:spcBef>
              <a:spcAft>
                <a:spcPts val="0"/>
              </a:spcAft>
              <a:buSzPts val="720"/>
              <a:buNone/>
              <a:defRPr sz="900"/>
            </a:lvl8pPr>
            <a:lvl9pPr indent="-228600" lvl="8" marL="4114800" algn="l">
              <a:lnSpc>
                <a:spcPct val="100000"/>
              </a:lnSpc>
              <a:spcBef>
                <a:spcPts val="1000"/>
              </a:spcBef>
              <a:spcAft>
                <a:spcPts val="0"/>
              </a:spcAft>
              <a:buSzPts val="720"/>
              <a:buNone/>
              <a:defRPr sz="900"/>
            </a:lvl9pPr>
          </a:lstStyle>
          <a:p/>
        </p:txBody>
      </p:sp>
      <p:cxnSp>
        <p:nvCxnSpPr>
          <p:cNvPr id="485" name="Google Shape;485;p26"/>
          <p:cNvCxnSpPr/>
          <p:nvPr/>
        </p:nvCxnSpPr>
        <p:spPr>
          <a:xfrm>
            <a:off x="4405831"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486" name="Google Shape;486;p26"/>
          <p:cNvCxnSpPr/>
          <p:nvPr/>
        </p:nvCxnSpPr>
        <p:spPr>
          <a:xfrm>
            <a:off x="7797802"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487" name="Google Shape;487;p26"/>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8" name="Google Shape;488;p26"/>
          <p:cNvSpPr txBox="1"/>
          <p:nvPr>
            <p:ph idx="11" type="ftr"/>
          </p:nvPr>
        </p:nvSpPr>
        <p:spPr>
          <a:xfrm>
            <a:off x="561111" y="6391838"/>
            <a:ext cx="3644282" cy="3048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9" name="Google Shape;489;p2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90" name="Shape 490"/>
        <p:cNvGrpSpPr/>
        <p:nvPr/>
      </p:nvGrpSpPr>
      <p:grpSpPr>
        <a:xfrm>
          <a:off x="0" y="0"/>
          <a:ext cx="0" cy="0"/>
          <a:chOff x="0" y="0"/>
          <a:chExt cx="0" cy="0"/>
        </a:xfrm>
      </p:grpSpPr>
      <p:sp>
        <p:nvSpPr>
          <p:cNvPr id="491" name="Google Shape;491;p27"/>
          <p:cNvSpPr txBox="1"/>
          <p:nvPr>
            <p:ph type="title"/>
          </p:nvPr>
        </p:nvSpPr>
        <p:spPr>
          <a:xfrm>
            <a:off x="1154954" y="973668"/>
            <a:ext cx="8825659" cy="70696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2" name="Google Shape;492;p27"/>
          <p:cNvSpPr txBox="1"/>
          <p:nvPr>
            <p:ph idx="1" type="body"/>
          </p:nvPr>
        </p:nvSpPr>
        <p:spPr>
          <a:xfrm rot="5400000">
            <a:off x="3859634" y="-101179"/>
            <a:ext cx="3416300" cy="8825659"/>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493" name="Google Shape;493;p27"/>
          <p:cNvSpPr txBox="1"/>
          <p:nvPr>
            <p:ph idx="10" type="dt"/>
          </p:nvPr>
        </p:nvSpPr>
        <p:spPr>
          <a:xfrm>
            <a:off x="10695439" y="6391838"/>
            <a:ext cx="990599" cy="30479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4" name="Google Shape;494;p27"/>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5" name="Google Shape;495;p2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496" name="Shape 496"/>
        <p:cNvGrpSpPr/>
        <p:nvPr/>
      </p:nvGrpSpPr>
      <p:grpSpPr>
        <a:xfrm>
          <a:off x="0" y="0"/>
          <a:ext cx="0" cy="0"/>
          <a:chOff x="0" y="0"/>
          <a:chExt cx="0" cy="0"/>
        </a:xfrm>
      </p:grpSpPr>
      <p:grpSp>
        <p:nvGrpSpPr>
          <p:cNvPr id="497" name="Google Shape;497;p28"/>
          <p:cNvGrpSpPr/>
          <p:nvPr/>
        </p:nvGrpSpPr>
        <p:grpSpPr>
          <a:xfrm>
            <a:off x="0" y="0"/>
            <a:ext cx="12192000" cy="6858000"/>
            <a:chOff x="0" y="0"/>
            <a:chExt cx="12192000" cy="6858000"/>
          </a:xfrm>
        </p:grpSpPr>
        <p:sp>
          <p:nvSpPr>
            <p:cNvPr id="498" name="Google Shape;498;p28"/>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28"/>
            <p:cNvSpPr/>
            <p:nvPr/>
          </p:nvSpPr>
          <p:spPr>
            <a:xfrm>
              <a:off x="0"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28"/>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28"/>
            <p:cNvSpPr/>
            <p:nvPr/>
          </p:nvSpPr>
          <p:spPr>
            <a:xfrm>
              <a:off x="8609012" y="5867400"/>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28"/>
            <p:cNvSpPr/>
            <p:nvPr/>
          </p:nvSpPr>
          <p:spPr>
            <a:xfrm>
              <a:off x="860901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28"/>
            <p:cNvSpPr/>
            <p:nvPr/>
          </p:nvSpPr>
          <p:spPr>
            <a:xfrm>
              <a:off x="7999412" y="8464"/>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28"/>
            <p:cNvSpPr/>
            <p:nvPr/>
          </p:nvSpPr>
          <p:spPr>
            <a:xfrm>
              <a:off x="414867" y="402165"/>
              <a:ext cx="6510866" cy="605367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28"/>
            <p:cNvSpPr/>
            <p:nvPr/>
          </p:nvSpPr>
          <p:spPr>
            <a:xfrm rot="5101749">
              <a:off x="6294738" y="457773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28"/>
            <p:cNvSpPr/>
            <p:nvPr/>
          </p:nvSpPr>
          <p:spPr>
            <a:xfrm rot="5400000">
              <a:off x="4449232"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507" name="Google Shape;507;p28"/>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508" name="Google Shape;508;p28"/>
          <p:cNvSpPr txBox="1"/>
          <p:nvPr>
            <p:ph type="title"/>
          </p:nvPr>
        </p:nvSpPr>
        <p:spPr>
          <a:xfrm rot="5400000">
            <a:off x="6915923" y="2947780"/>
            <a:ext cx="4748590" cy="1409965"/>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9" name="Google Shape;509;p28"/>
          <p:cNvSpPr txBox="1"/>
          <p:nvPr>
            <p:ph idx="1" type="body"/>
          </p:nvPr>
        </p:nvSpPr>
        <p:spPr>
          <a:xfrm rot="5400000">
            <a:off x="1908672" y="524749"/>
            <a:ext cx="4748590" cy="6256025"/>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510" name="Google Shape;510;p28"/>
          <p:cNvSpPr txBox="1"/>
          <p:nvPr>
            <p:ph idx="10" type="dt"/>
          </p:nvPr>
        </p:nvSpPr>
        <p:spPr>
          <a:xfrm>
            <a:off x="10653104" y="6391838"/>
            <a:ext cx="992135" cy="30479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1" name="Google Shape;511;p28"/>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2" name="Google Shape;512;p28"/>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31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2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2" name="Shape 32"/>
        <p:cNvGrpSpPr/>
        <p:nvPr/>
      </p:nvGrpSpPr>
      <p:grpSpPr>
        <a:xfrm>
          <a:off x="0" y="0"/>
          <a:ext cx="0" cy="0"/>
          <a:chOff x="0" y="0"/>
          <a:chExt cx="0" cy="0"/>
        </a:xfrm>
      </p:grpSpPr>
      <p:sp>
        <p:nvSpPr>
          <p:cNvPr id="33" name="Google Shape;33;p13"/>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2"/>
              </a:buClr>
              <a:buSzPts val="36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3"/>
          <p:cNvSpPr txBox="1"/>
          <p:nvPr>
            <p:ph idx="1" type="body"/>
          </p:nvPr>
        </p:nvSpPr>
        <p:spPr>
          <a:xfrm>
            <a:off x="1154954" y="2603500"/>
            <a:ext cx="4825157"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chemeClr val="accent1"/>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35" name="Google Shape;35;p13"/>
          <p:cNvSpPr txBox="1"/>
          <p:nvPr>
            <p:ph idx="2" type="body"/>
          </p:nvPr>
        </p:nvSpPr>
        <p:spPr>
          <a:xfrm>
            <a:off x="1154954" y="3179762"/>
            <a:ext cx="4825158" cy="2840039"/>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36" name="Google Shape;36;p13"/>
          <p:cNvSpPr txBox="1"/>
          <p:nvPr>
            <p:ph idx="3" type="body"/>
          </p:nvPr>
        </p:nvSpPr>
        <p:spPr>
          <a:xfrm>
            <a:off x="6208712" y="2603500"/>
            <a:ext cx="4825159"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SzPts val="1920"/>
              <a:buNone/>
              <a:defRPr b="0" sz="2400">
                <a:solidFill>
                  <a:schemeClr val="accent1"/>
                </a:solidFill>
              </a:defRPr>
            </a:lvl1pPr>
            <a:lvl2pPr indent="-228600" lvl="1" marL="914400" algn="l">
              <a:lnSpc>
                <a:spcPct val="100000"/>
              </a:lnSpc>
              <a:spcBef>
                <a:spcPts val="1000"/>
              </a:spcBef>
              <a:spcAft>
                <a:spcPts val="0"/>
              </a:spcAft>
              <a:buSzPts val="1600"/>
              <a:buNone/>
              <a:defRPr b="1" sz="2000"/>
            </a:lvl2pPr>
            <a:lvl3pPr indent="-228600" lvl="2" marL="1371600" algn="l">
              <a:lnSpc>
                <a:spcPct val="100000"/>
              </a:lnSpc>
              <a:spcBef>
                <a:spcPts val="1000"/>
              </a:spcBef>
              <a:spcAft>
                <a:spcPts val="0"/>
              </a:spcAft>
              <a:buSzPts val="1440"/>
              <a:buNone/>
              <a:defRPr b="1" sz="1800"/>
            </a:lvl3pPr>
            <a:lvl4pPr indent="-228600" lvl="3" marL="1828800" algn="l">
              <a:lnSpc>
                <a:spcPct val="100000"/>
              </a:lnSpc>
              <a:spcBef>
                <a:spcPts val="1000"/>
              </a:spcBef>
              <a:spcAft>
                <a:spcPts val="0"/>
              </a:spcAft>
              <a:buSzPts val="1280"/>
              <a:buNone/>
              <a:defRPr b="1" sz="1600"/>
            </a:lvl4pPr>
            <a:lvl5pPr indent="-228600" lvl="4" marL="2286000" algn="l">
              <a:lnSpc>
                <a:spcPct val="100000"/>
              </a:lnSpc>
              <a:spcBef>
                <a:spcPts val="1000"/>
              </a:spcBef>
              <a:spcAft>
                <a:spcPts val="0"/>
              </a:spcAft>
              <a:buSzPts val="1280"/>
              <a:buNone/>
              <a:defRPr b="1" sz="1600"/>
            </a:lvl5pPr>
            <a:lvl6pPr indent="-228600" lvl="5" marL="2743200" algn="l">
              <a:lnSpc>
                <a:spcPct val="100000"/>
              </a:lnSpc>
              <a:spcBef>
                <a:spcPts val="1000"/>
              </a:spcBef>
              <a:spcAft>
                <a:spcPts val="0"/>
              </a:spcAft>
              <a:buSzPts val="1280"/>
              <a:buNone/>
              <a:defRPr b="1" sz="1600"/>
            </a:lvl6pPr>
            <a:lvl7pPr indent="-228600" lvl="6" marL="3200400" algn="l">
              <a:lnSpc>
                <a:spcPct val="100000"/>
              </a:lnSpc>
              <a:spcBef>
                <a:spcPts val="1000"/>
              </a:spcBef>
              <a:spcAft>
                <a:spcPts val="0"/>
              </a:spcAft>
              <a:buSzPts val="1280"/>
              <a:buNone/>
              <a:defRPr b="1" sz="1600"/>
            </a:lvl7pPr>
            <a:lvl8pPr indent="-228600" lvl="7" marL="3657600" algn="l">
              <a:lnSpc>
                <a:spcPct val="100000"/>
              </a:lnSpc>
              <a:spcBef>
                <a:spcPts val="1000"/>
              </a:spcBef>
              <a:spcAft>
                <a:spcPts val="0"/>
              </a:spcAft>
              <a:buSzPts val="1280"/>
              <a:buNone/>
              <a:defRPr b="1" sz="1600"/>
            </a:lvl8pPr>
            <a:lvl9pPr indent="-228600" lvl="8" marL="4114800" algn="l">
              <a:lnSpc>
                <a:spcPct val="100000"/>
              </a:lnSpc>
              <a:spcBef>
                <a:spcPts val="1000"/>
              </a:spcBef>
              <a:spcAft>
                <a:spcPts val="0"/>
              </a:spcAft>
              <a:buSzPts val="1280"/>
              <a:buNone/>
              <a:defRPr b="1" sz="1600"/>
            </a:lvl9pPr>
          </a:lstStyle>
          <a:p/>
        </p:txBody>
      </p:sp>
      <p:sp>
        <p:nvSpPr>
          <p:cNvPr id="37" name="Google Shape;37;p13"/>
          <p:cNvSpPr txBox="1"/>
          <p:nvPr>
            <p:ph idx="4" type="body"/>
          </p:nvPr>
        </p:nvSpPr>
        <p:spPr>
          <a:xfrm>
            <a:off x="6208712" y="3179762"/>
            <a:ext cx="4825159" cy="2840039"/>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sz="1800"/>
            </a:lvl1pPr>
            <a:lvl2pPr indent="-309880" lvl="1" marL="914400" algn="l">
              <a:lnSpc>
                <a:spcPct val="100000"/>
              </a:lnSpc>
              <a:spcBef>
                <a:spcPts val="1000"/>
              </a:spcBef>
              <a:spcAft>
                <a:spcPts val="0"/>
              </a:spcAft>
              <a:buSzPts val="1280"/>
              <a:buChar char="►"/>
              <a:defRPr sz="1600"/>
            </a:lvl2pPr>
            <a:lvl3pPr indent="-299719" lvl="2" marL="1371600" algn="l">
              <a:lnSpc>
                <a:spcPct val="100000"/>
              </a:lnSpc>
              <a:spcBef>
                <a:spcPts val="1000"/>
              </a:spcBef>
              <a:spcAft>
                <a:spcPts val="0"/>
              </a:spcAft>
              <a:buSzPts val="1120"/>
              <a:buChar char="►"/>
              <a:defRPr sz="1400"/>
            </a:lvl3pPr>
            <a:lvl4pPr indent="-289560" lvl="3" marL="1828800" algn="l">
              <a:lnSpc>
                <a:spcPct val="100000"/>
              </a:lnSpc>
              <a:spcBef>
                <a:spcPts val="1000"/>
              </a:spcBef>
              <a:spcAft>
                <a:spcPts val="0"/>
              </a:spcAft>
              <a:buSzPts val="960"/>
              <a:buChar char="►"/>
              <a:defRPr sz="1200"/>
            </a:lvl4pPr>
            <a:lvl5pPr indent="-289560" lvl="4" marL="2286000" algn="l">
              <a:lnSpc>
                <a:spcPct val="100000"/>
              </a:lnSpc>
              <a:spcBef>
                <a:spcPts val="1000"/>
              </a:spcBef>
              <a:spcAft>
                <a:spcPts val="0"/>
              </a:spcAft>
              <a:buSzPts val="960"/>
              <a:buChar char="►"/>
              <a:defRPr sz="1200"/>
            </a:lvl5pPr>
            <a:lvl6pPr indent="-289560" lvl="5" marL="2743200" algn="l">
              <a:lnSpc>
                <a:spcPct val="100000"/>
              </a:lnSpc>
              <a:spcBef>
                <a:spcPts val="1000"/>
              </a:spcBef>
              <a:spcAft>
                <a:spcPts val="0"/>
              </a:spcAft>
              <a:buSzPts val="960"/>
              <a:buChar char="►"/>
              <a:defRPr sz="1200"/>
            </a:lvl6pPr>
            <a:lvl7pPr indent="-289560" lvl="6" marL="3200400" algn="l">
              <a:lnSpc>
                <a:spcPct val="100000"/>
              </a:lnSpc>
              <a:spcBef>
                <a:spcPts val="1000"/>
              </a:spcBef>
              <a:spcAft>
                <a:spcPts val="0"/>
              </a:spcAft>
              <a:buSzPts val="960"/>
              <a:buChar char="►"/>
              <a:defRPr sz="1200"/>
            </a:lvl7pPr>
            <a:lvl8pPr indent="-289559" lvl="7" marL="3657600" algn="l">
              <a:lnSpc>
                <a:spcPct val="100000"/>
              </a:lnSpc>
              <a:spcBef>
                <a:spcPts val="1000"/>
              </a:spcBef>
              <a:spcAft>
                <a:spcPts val="0"/>
              </a:spcAft>
              <a:buSzPts val="960"/>
              <a:buChar char="►"/>
              <a:defRPr sz="1200"/>
            </a:lvl8pPr>
            <a:lvl9pPr indent="-289559" lvl="8" marL="4114800" algn="l">
              <a:lnSpc>
                <a:spcPct val="100000"/>
              </a:lnSpc>
              <a:spcBef>
                <a:spcPts val="1000"/>
              </a:spcBef>
              <a:spcAft>
                <a:spcPts val="0"/>
              </a:spcAft>
              <a:buSzPts val="960"/>
              <a:buChar char="►"/>
              <a:defRPr sz="1200"/>
            </a:lvl9pPr>
          </a:lstStyle>
          <a:p/>
        </p:txBody>
      </p:sp>
      <p:sp>
        <p:nvSpPr>
          <p:cNvPr id="38" name="Google Shape;38;p13"/>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3"/>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 name="Shape 41"/>
        <p:cNvGrpSpPr/>
        <p:nvPr/>
      </p:nvGrpSpPr>
      <p:grpSpPr>
        <a:xfrm>
          <a:off x="0" y="0"/>
          <a:ext cx="0" cy="0"/>
          <a:chOff x="0" y="0"/>
          <a:chExt cx="0" cy="0"/>
        </a:xfrm>
      </p:grpSpPr>
      <p:sp>
        <p:nvSpPr>
          <p:cNvPr id="42" name="Google Shape;42;p16"/>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6"/>
          <p:cNvSpPr txBox="1"/>
          <p:nvPr>
            <p:ph idx="1" type="body"/>
          </p:nvPr>
        </p:nvSpPr>
        <p:spPr>
          <a:xfrm>
            <a:off x="1154954" y="2603500"/>
            <a:ext cx="4825158" cy="3416301"/>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44" name="Google Shape;44;p16"/>
          <p:cNvSpPr txBox="1"/>
          <p:nvPr>
            <p:ph idx="2" type="body"/>
          </p:nvPr>
        </p:nvSpPr>
        <p:spPr>
          <a:xfrm>
            <a:off x="6208712" y="2603500"/>
            <a:ext cx="4825159" cy="3416300"/>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20040" lvl="1" marL="914400" algn="l">
              <a:lnSpc>
                <a:spcPct val="100000"/>
              </a:lnSpc>
              <a:spcBef>
                <a:spcPts val="1000"/>
              </a:spcBef>
              <a:spcAft>
                <a:spcPts val="0"/>
              </a:spcAft>
              <a:buSzPts val="1440"/>
              <a:buChar char="►"/>
              <a:defRPr/>
            </a:lvl2pPr>
            <a:lvl3pPr indent="-320039" lvl="2" marL="1371600" algn="l">
              <a:lnSpc>
                <a:spcPct val="100000"/>
              </a:lnSpc>
              <a:spcBef>
                <a:spcPts val="1000"/>
              </a:spcBef>
              <a:spcAft>
                <a:spcPts val="0"/>
              </a:spcAft>
              <a:buSzPts val="1440"/>
              <a:buChar char="►"/>
              <a:defRPr/>
            </a:lvl3pPr>
            <a:lvl4pPr indent="-320039" lvl="3" marL="1828800" algn="l">
              <a:lnSpc>
                <a:spcPct val="100000"/>
              </a:lnSpc>
              <a:spcBef>
                <a:spcPts val="1000"/>
              </a:spcBef>
              <a:spcAft>
                <a:spcPts val="0"/>
              </a:spcAft>
              <a:buSzPts val="1440"/>
              <a:buChar char="►"/>
              <a:defRPr/>
            </a:lvl4pPr>
            <a:lvl5pPr indent="-320039" lvl="4" marL="2286000" algn="l">
              <a:lnSpc>
                <a:spcPct val="100000"/>
              </a:lnSpc>
              <a:spcBef>
                <a:spcPts val="1000"/>
              </a:spcBef>
              <a:spcAft>
                <a:spcPts val="0"/>
              </a:spcAft>
              <a:buSzPts val="1440"/>
              <a:buChar char="►"/>
              <a:defRPr/>
            </a:lvl5pPr>
            <a:lvl6pPr indent="-320039" lvl="5" marL="2743200" algn="l">
              <a:lnSpc>
                <a:spcPct val="100000"/>
              </a:lnSpc>
              <a:spcBef>
                <a:spcPts val="1000"/>
              </a:spcBef>
              <a:spcAft>
                <a:spcPts val="0"/>
              </a:spcAft>
              <a:buSzPts val="1440"/>
              <a:buChar char="►"/>
              <a:defRPr/>
            </a:lvl6pPr>
            <a:lvl7pPr indent="-320039" lvl="6" marL="3200400" algn="l">
              <a:lnSpc>
                <a:spcPct val="100000"/>
              </a:lnSpc>
              <a:spcBef>
                <a:spcPts val="1000"/>
              </a:spcBef>
              <a:spcAft>
                <a:spcPts val="0"/>
              </a:spcAft>
              <a:buSzPts val="1440"/>
              <a:buChar char="►"/>
              <a:defRPr/>
            </a:lvl7pPr>
            <a:lvl8pPr indent="-320040" lvl="7" marL="3657600" algn="l">
              <a:lnSpc>
                <a:spcPct val="100000"/>
              </a:lnSpc>
              <a:spcBef>
                <a:spcPts val="1000"/>
              </a:spcBef>
              <a:spcAft>
                <a:spcPts val="0"/>
              </a:spcAft>
              <a:buSzPts val="1440"/>
              <a:buChar char="►"/>
              <a:defRPr/>
            </a:lvl8pPr>
            <a:lvl9pPr indent="-320040" lvl="8" marL="4114800" algn="l">
              <a:lnSpc>
                <a:spcPct val="100000"/>
              </a:lnSpc>
              <a:spcBef>
                <a:spcPts val="1000"/>
              </a:spcBef>
              <a:spcAft>
                <a:spcPts val="0"/>
              </a:spcAft>
              <a:buSzPts val="1440"/>
              <a:buChar char="►"/>
              <a:defRPr/>
            </a:lvl9pPr>
          </a:lstStyle>
          <a:p/>
        </p:txBody>
      </p:sp>
      <p:sp>
        <p:nvSpPr>
          <p:cNvPr id="45" name="Google Shape;45;p16"/>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6"/>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olution">
  <p:cSld name="4_Solution">
    <p:spTree>
      <p:nvGrpSpPr>
        <p:cNvPr id="48" name="Shape 48"/>
        <p:cNvGrpSpPr/>
        <p:nvPr/>
      </p:nvGrpSpPr>
      <p:grpSpPr>
        <a:xfrm>
          <a:off x="0" y="0"/>
          <a:ext cx="0" cy="0"/>
          <a:chOff x="0" y="0"/>
          <a:chExt cx="0" cy="0"/>
        </a:xfrm>
      </p:grpSpPr>
      <p:grpSp>
        <p:nvGrpSpPr>
          <p:cNvPr id="49" name="Google Shape;49;p39"/>
          <p:cNvGrpSpPr/>
          <p:nvPr/>
        </p:nvGrpSpPr>
        <p:grpSpPr>
          <a:xfrm>
            <a:off x="-1156" y="0"/>
            <a:ext cx="5934203" cy="6935960"/>
            <a:chOff x="-1156" y="0"/>
            <a:chExt cx="5934203" cy="6935960"/>
          </a:xfrm>
        </p:grpSpPr>
        <p:sp>
          <p:nvSpPr>
            <p:cNvPr id="50" name="Google Shape;50;p39"/>
            <p:cNvSpPr/>
            <p:nvPr/>
          </p:nvSpPr>
          <p:spPr>
            <a:xfrm>
              <a:off x="4625752" y="6105443"/>
              <a:ext cx="1280449" cy="830517"/>
            </a:xfrm>
            <a:custGeom>
              <a:rect b="b" l="l" r="r" t="t"/>
              <a:pathLst>
                <a:path extrusionOk="0" h="830517" w="1280449">
                  <a:moveTo>
                    <a:pt x="0" y="82718"/>
                  </a:moveTo>
                  <a:lnTo>
                    <a:pt x="1126061" y="830517"/>
                  </a:lnTo>
                  <a:lnTo>
                    <a:pt x="1280450" y="830517"/>
                  </a:lnTo>
                  <a:lnTo>
                    <a:pt x="21450" y="0"/>
                  </a:lnTo>
                  <a:lnTo>
                    <a:pt x="0" y="82718"/>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 name="Google Shape;51;p39"/>
            <p:cNvSpPr/>
            <p:nvPr/>
          </p:nvSpPr>
          <p:spPr>
            <a:xfrm>
              <a:off x="-1" y="6580941"/>
              <a:ext cx="14642" cy="98901"/>
            </a:xfrm>
            <a:custGeom>
              <a:rect b="b" l="l" r="r" t="t"/>
              <a:pathLst>
                <a:path extrusionOk="0" h="98901" w="14642">
                  <a:moveTo>
                    <a:pt x="0" y="5523"/>
                  </a:moveTo>
                  <a:lnTo>
                    <a:pt x="0" y="98902"/>
                  </a:lnTo>
                  <a:lnTo>
                    <a:pt x="14643" y="0"/>
                  </a:lnTo>
                  <a:lnTo>
                    <a:pt x="0" y="5523"/>
                  </a:lnTo>
                  <a:close/>
                </a:path>
              </a:pathLst>
            </a:custGeom>
            <a:solidFill>
              <a:srgbClr val="F26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 name="Google Shape;52;p39"/>
            <p:cNvSpPr/>
            <p:nvPr/>
          </p:nvSpPr>
          <p:spPr>
            <a:xfrm>
              <a:off x="-1" y="6556409"/>
              <a:ext cx="18367" cy="14770"/>
            </a:xfrm>
            <a:custGeom>
              <a:rect b="b" l="l" r="r" t="t"/>
              <a:pathLst>
                <a:path extrusionOk="0" h="14770" w="18367">
                  <a:moveTo>
                    <a:pt x="18367" y="0"/>
                  </a:moveTo>
                  <a:lnTo>
                    <a:pt x="0" y="6936"/>
                  </a:lnTo>
                  <a:lnTo>
                    <a:pt x="0" y="14771"/>
                  </a:lnTo>
                  <a:lnTo>
                    <a:pt x="17083" y="8349"/>
                  </a:lnTo>
                  <a:lnTo>
                    <a:pt x="18367" y="0"/>
                  </a:lnTo>
                  <a:close/>
                </a:path>
              </a:pathLst>
            </a:custGeom>
            <a:solidFill>
              <a:srgbClr val="F3989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 name="Google Shape;53;p39"/>
            <p:cNvSpPr/>
            <p:nvPr/>
          </p:nvSpPr>
          <p:spPr>
            <a:xfrm>
              <a:off x="-1" y="6532903"/>
              <a:ext cx="12587" cy="15156"/>
            </a:xfrm>
            <a:custGeom>
              <a:rect b="b" l="l" r="r" t="t"/>
              <a:pathLst>
                <a:path extrusionOk="0" h="15156" w="12587">
                  <a:moveTo>
                    <a:pt x="0" y="0"/>
                  </a:moveTo>
                  <a:lnTo>
                    <a:pt x="0" y="15156"/>
                  </a:lnTo>
                  <a:lnTo>
                    <a:pt x="12587" y="10404"/>
                  </a:lnTo>
                  <a:lnTo>
                    <a:pt x="0" y="0"/>
                  </a:lnTo>
                  <a:close/>
                </a:path>
              </a:pathLst>
            </a:custGeom>
            <a:solidFill>
              <a:srgbClr val="F9C99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 name="Google Shape;54;p39"/>
            <p:cNvSpPr/>
            <p:nvPr/>
          </p:nvSpPr>
          <p:spPr>
            <a:xfrm>
              <a:off x="-1" y="5964797"/>
              <a:ext cx="314428" cy="971162"/>
            </a:xfrm>
            <a:custGeom>
              <a:rect b="b" l="l" r="r" t="t"/>
              <a:pathLst>
                <a:path extrusionOk="0" h="971162" w="314428">
                  <a:moveTo>
                    <a:pt x="187784" y="703614"/>
                  </a:moveTo>
                  <a:cubicBezTo>
                    <a:pt x="187784" y="703614"/>
                    <a:pt x="187784" y="703614"/>
                    <a:pt x="187784" y="703614"/>
                  </a:cubicBezTo>
                  <a:lnTo>
                    <a:pt x="187784" y="702587"/>
                  </a:lnTo>
                  <a:lnTo>
                    <a:pt x="187784" y="701559"/>
                  </a:lnTo>
                  <a:lnTo>
                    <a:pt x="187784" y="700917"/>
                  </a:lnTo>
                  <a:lnTo>
                    <a:pt x="187784" y="700917"/>
                  </a:lnTo>
                  <a:lnTo>
                    <a:pt x="187784" y="700917"/>
                  </a:lnTo>
                  <a:lnTo>
                    <a:pt x="188426" y="700147"/>
                  </a:lnTo>
                  <a:lnTo>
                    <a:pt x="189197" y="700147"/>
                  </a:lnTo>
                  <a:lnTo>
                    <a:pt x="190096" y="700147"/>
                  </a:lnTo>
                  <a:lnTo>
                    <a:pt x="190738" y="700147"/>
                  </a:lnTo>
                  <a:lnTo>
                    <a:pt x="249051" y="675742"/>
                  </a:lnTo>
                  <a:lnTo>
                    <a:pt x="314429" y="251878"/>
                  </a:lnTo>
                  <a:lnTo>
                    <a:pt x="0" y="0"/>
                  </a:lnTo>
                  <a:lnTo>
                    <a:pt x="0" y="549097"/>
                  </a:lnTo>
                  <a:lnTo>
                    <a:pt x="31212" y="574786"/>
                  </a:lnTo>
                  <a:lnTo>
                    <a:pt x="31212" y="574786"/>
                  </a:lnTo>
                  <a:cubicBezTo>
                    <a:pt x="31212" y="574786"/>
                    <a:pt x="31212" y="574786"/>
                    <a:pt x="31212" y="575556"/>
                  </a:cubicBezTo>
                  <a:lnTo>
                    <a:pt x="31854" y="576584"/>
                  </a:lnTo>
                  <a:cubicBezTo>
                    <a:pt x="31854" y="576584"/>
                    <a:pt x="31854" y="576584"/>
                    <a:pt x="31854" y="577226"/>
                  </a:cubicBezTo>
                  <a:lnTo>
                    <a:pt x="31854" y="577226"/>
                  </a:lnTo>
                  <a:cubicBezTo>
                    <a:pt x="31854" y="577226"/>
                    <a:pt x="31854" y="577226"/>
                    <a:pt x="31854" y="577226"/>
                  </a:cubicBezTo>
                  <a:lnTo>
                    <a:pt x="31854" y="578510"/>
                  </a:lnTo>
                  <a:cubicBezTo>
                    <a:pt x="31917" y="578850"/>
                    <a:pt x="31917" y="579198"/>
                    <a:pt x="31854" y="579538"/>
                  </a:cubicBezTo>
                  <a:lnTo>
                    <a:pt x="31854" y="579538"/>
                  </a:lnTo>
                  <a:lnTo>
                    <a:pt x="28386" y="603685"/>
                  </a:lnTo>
                  <a:lnTo>
                    <a:pt x="28386" y="603685"/>
                  </a:lnTo>
                  <a:lnTo>
                    <a:pt x="28386" y="603685"/>
                  </a:lnTo>
                  <a:lnTo>
                    <a:pt x="0" y="807526"/>
                  </a:lnTo>
                  <a:lnTo>
                    <a:pt x="0" y="971163"/>
                  </a:lnTo>
                  <a:lnTo>
                    <a:pt x="146811" y="971163"/>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 name="Google Shape;55;p39"/>
            <p:cNvSpPr/>
            <p:nvPr/>
          </p:nvSpPr>
          <p:spPr>
            <a:xfrm>
              <a:off x="263564" y="6088103"/>
              <a:ext cx="420908" cy="547170"/>
            </a:xfrm>
            <a:custGeom>
              <a:rect b="b" l="l" r="r" t="t"/>
              <a:pathLst>
                <a:path extrusionOk="0" h="547170" w="420908">
                  <a:moveTo>
                    <a:pt x="420908" y="0"/>
                  </a:moveTo>
                  <a:lnTo>
                    <a:pt x="64350" y="131013"/>
                  </a:lnTo>
                  <a:lnTo>
                    <a:pt x="0" y="547171"/>
                  </a:lnTo>
                  <a:lnTo>
                    <a:pt x="353733" y="412433"/>
                  </a:lnTo>
                  <a:lnTo>
                    <a:pt x="420908" y="0"/>
                  </a:lnTo>
                  <a:close/>
                </a:path>
              </a:pathLst>
            </a:custGeom>
            <a:solidFill>
              <a:srgbClr val="EE52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 name="Google Shape;56;p39"/>
            <p:cNvSpPr/>
            <p:nvPr/>
          </p:nvSpPr>
          <p:spPr>
            <a:xfrm>
              <a:off x="160553" y="6682669"/>
              <a:ext cx="344227" cy="253290"/>
            </a:xfrm>
            <a:custGeom>
              <a:rect b="b" l="l" r="r" t="t"/>
              <a:pathLst>
                <a:path extrusionOk="0" h="253290" w="344227">
                  <a:moveTo>
                    <a:pt x="0" y="253291"/>
                  </a:moveTo>
                  <a:lnTo>
                    <a:pt x="344228" y="253291"/>
                  </a:lnTo>
                  <a:lnTo>
                    <a:pt x="38790" y="0"/>
                  </a:lnTo>
                  <a:lnTo>
                    <a:pt x="0" y="253291"/>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 name="Google Shape;57;p39"/>
            <p:cNvSpPr/>
            <p:nvPr/>
          </p:nvSpPr>
          <p:spPr>
            <a:xfrm>
              <a:off x="208719" y="6516848"/>
              <a:ext cx="405880" cy="419111"/>
            </a:xfrm>
            <a:custGeom>
              <a:rect b="b" l="l" r="r" t="t"/>
              <a:pathLst>
                <a:path extrusionOk="0" h="419111" w="405880">
                  <a:moveTo>
                    <a:pt x="48295" y="136150"/>
                  </a:moveTo>
                  <a:lnTo>
                    <a:pt x="0" y="154518"/>
                  </a:lnTo>
                  <a:lnTo>
                    <a:pt x="319053" y="419112"/>
                  </a:lnTo>
                  <a:lnTo>
                    <a:pt x="337549" y="419112"/>
                  </a:lnTo>
                  <a:lnTo>
                    <a:pt x="405881" y="0"/>
                  </a:lnTo>
                  <a:lnTo>
                    <a:pt x="48295" y="13615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 name="Google Shape;58;p39"/>
            <p:cNvSpPr/>
            <p:nvPr/>
          </p:nvSpPr>
          <p:spPr>
            <a:xfrm>
              <a:off x="-1" y="5051562"/>
              <a:ext cx="853376" cy="1154066"/>
            </a:xfrm>
            <a:custGeom>
              <a:rect b="b" l="l" r="r" t="t"/>
              <a:pathLst>
                <a:path extrusionOk="0" h="1154066" w="853376">
                  <a:moveTo>
                    <a:pt x="687043" y="1020357"/>
                  </a:moveTo>
                  <a:lnTo>
                    <a:pt x="853377" y="0"/>
                  </a:lnTo>
                  <a:lnTo>
                    <a:pt x="134352" y="241217"/>
                  </a:lnTo>
                  <a:lnTo>
                    <a:pt x="0" y="286301"/>
                  </a:lnTo>
                  <a:lnTo>
                    <a:pt x="0" y="894482"/>
                  </a:lnTo>
                  <a:lnTo>
                    <a:pt x="323420" y="1154067"/>
                  </a:lnTo>
                  <a:lnTo>
                    <a:pt x="687043" y="1020357"/>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 name="Google Shape;59;p39"/>
            <p:cNvSpPr/>
            <p:nvPr/>
          </p:nvSpPr>
          <p:spPr>
            <a:xfrm>
              <a:off x="560139" y="4504520"/>
              <a:ext cx="813559" cy="2431439"/>
            </a:xfrm>
            <a:custGeom>
              <a:rect b="b" l="l" r="r" t="t"/>
              <a:pathLst>
                <a:path extrusionOk="0" h="2431439" w="813559">
                  <a:moveTo>
                    <a:pt x="396119" y="0"/>
                  </a:moveTo>
                  <a:lnTo>
                    <a:pt x="308649" y="537408"/>
                  </a:lnTo>
                  <a:lnTo>
                    <a:pt x="139746" y="1573564"/>
                  </a:lnTo>
                  <a:lnTo>
                    <a:pt x="69873" y="2002180"/>
                  </a:lnTo>
                  <a:lnTo>
                    <a:pt x="0" y="2431439"/>
                  </a:lnTo>
                  <a:lnTo>
                    <a:pt x="440946" y="2431439"/>
                  </a:lnTo>
                  <a:lnTo>
                    <a:pt x="813559" y="291567"/>
                  </a:lnTo>
                  <a:lnTo>
                    <a:pt x="396119"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 name="Google Shape;60;p39"/>
            <p:cNvSpPr/>
            <p:nvPr/>
          </p:nvSpPr>
          <p:spPr>
            <a:xfrm>
              <a:off x="1014957" y="4303506"/>
              <a:ext cx="1857160" cy="2632453"/>
            </a:xfrm>
            <a:custGeom>
              <a:rect b="b" l="l" r="r" t="t"/>
              <a:pathLst>
                <a:path extrusionOk="0" h="2632453" w="1857160">
                  <a:moveTo>
                    <a:pt x="1457831" y="1932179"/>
                  </a:moveTo>
                  <a:lnTo>
                    <a:pt x="1457831" y="1932179"/>
                  </a:lnTo>
                  <a:lnTo>
                    <a:pt x="1457831" y="1932050"/>
                  </a:lnTo>
                  <a:lnTo>
                    <a:pt x="1710093" y="711450"/>
                  </a:lnTo>
                  <a:lnTo>
                    <a:pt x="1710221" y="711321"/>
                  </a:lnTo>
                  <a:lnTo>
                    <a:pt x="1710221" y="711193"/>
                  </a:lnTo>
                  <a:lnTo>
                    <a:pt x="1710221" y="711193"/>
                  </a:lnTo>
                  <a:lnTo>
                    <a:pt x="1710221" y="711193"/>
                  </a:lnTo>
                  <a:lnTo>
                    <a:pt x="1713047" y="696936"/>
                  </a:lnTo>
                  <a:lnTo>
                    <a:pt x="1713175" y="696936"/>
                  </a:lnTo>
                  <a:lnTo>
                    <a:pt x="1713175" y="696936"/>
                  </a:lnTo>
                  <a:lnTo>
                    <a:pt x="1732314" y="603814"/>
                  </a:lnTo>
                  <a:lnTo>
                    <a:pt x="1732314" y="603814"/>
                  </a:lnTo>
                  <a:lnTo>
                    <a:pt x="1732442" y="603685"/>
                  </a:lnTo>
                  <a:lnTo>
                    <a:pt x="1857160" y="0"/>
                  </a:lnTo>
                  <a:lnTo>
                    <a:pt x="372228" y="494380"/>
                  </a:lnTo>
                  <a:lnTo>
                    <a:pt x="0" y="2632454"/>
                  </a:lnTo>
                  <a:lnTo>
                    <a:pt x="1313203" y="2632454"/>
                  </a:lnTo>
                  <a:lnTo>
                    <a:pt x="1438050" y="2027998"/>
                  </a:lnTo>
                  <a:lnTo>
                    <a:pt x="1457831" y="1932179"/>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 name="Google Shape;61;p39"/>
            <p:cNvSpPr/>
            <p:nvPr/>
          </p:nvSpPr>
          <p:spPr>
            <a:xfrm>
              <a:off x="2892154" y="4697828"/>
              <a:ext cx="2104028" cy="2238131"/>
            </a:xfrm>
            <a:custGeom>
              <a:rect b="b" l="l" r="r" t="t"/>
              <a:pathLst>
                <a:path extrusionOk="0" h="2238131" w="2104028">
                  <a:moveTo>
                    <a:pt x="1744387" y="1394513"/>
                  </a:moveTo>
                  <a:lnTo>
                    <a:pt x="2104028" y="0"/>
                  </a:lnTo>
                  <a:lnTo>
                    <a:pt x="347567" y="658788"/>
                  </a:lnTo>
                  <a:lnTo>
                    <a:pt x="76295" y="1891462"/>
                  </a:lnTo>
                  <a:lnTo>
                    <a:pt x="76295" y="1891462"/>
                  </a:lnTo>
                  <a:lnTo>
                    <a:pt x="76167" y="1891591"/>
                  </a:lnTo>
                  <a:lnTo>
                    <a:pt x="0" y="2238132"/>
                  </a:lnTo>
                  <a:lnTo>
                    <a:pt x="1526805" y="2238132"/>
                  </a:lnTo>
                  <a:lnTo>
                    <a:pt x="1719084" y="1492388"/>
                  </a:lnTo>
                  <a:lnTo>
                    <a:pt x="1744387" y="1394513"/>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 name="Google Shape;62;p39"/>
            <p:cNvSpPr/>
            <p:nvPr/>
          </p:nvSpPr>
          <p:spPr>
            <a:xfrm>
              <a:off x="2487173" y="5027671"/>
              <a:ext cx="739062" cy="1548131"/>
            </a:xfrm>
            <a:custGeom>
              <a:rect b="b" l="l" r="r" t="t"/>
              <a:pathLst>
                <a:path extrusionOk="0" h="1548131" w="739062">
                  <a:moveTo>
                    <a:pt x="0" y="1205701"/>
                  </a:moveTo>
                  <a:lnTo>
                    <a:pt x="74240" y="1259776"/>
                  </a:lnTo>
                  <a:lnTo>
                    <a:pt x="470359" y="1548132"/>
                  </a:lnTo>
                  <a:lnTo>
                    <a:pt x="739062" y="327146"/>
                  </a:lnTo>
                  <a:lnTo>
                    <a:pt x="249051" y="0"/>
                  </a:lnTo>
                  <a:lnTo>
                    <a:pt x="0" y="1205701"/>
                  </a:lnTo>
                  <a:close/>
                </a:path>
              </a:pathLst>
            </a:custGeom>
            <a:solidFill>
              <a:srgbClr val="EE52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 name="Google Shape;63;p39"/>
            <p:cNvSpPr/>
            <p:nvPr/>
          </p:nvSpPr>
          <p:spPr>
            <a:xfrm>
              <a:off x="2430144" y="6305943"/>
              <a:ext cx="523919" cy="630016"/>
            </a:xfrm>
            <a:custGeom>
              <a:rect b="b" l="l" r="r" t="t"/>
              <a:pathLst>
                <a:path extrusionOk="0" h="630016" w="523919">
                  <a:moveTo>
                    <a:pt x="131526" y="0"/>
                  </a:moveTo>
                  <a:lnTo>
                    <a:pt x="0" y="630016"/>
                  </a:lnTo>
                  <a:lnTo>
                    <a:pt x="448138" y="630016"/>
                  </a:lnTo>
                  <a:lnTo>
                    <a:pt x="523920" y="285659"/>
                  </a:lnTo>
                  <a:lnTo>
                    <a:pt x="131526" y="0"/>
                  </a:lnTo>
                  <a:close/>
                </a:path>
              </a:pathLst>
            </a:custGeom>
            <a:solidFill>
              <a:srgbClr val="EE52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 name="Google Shape;64;p39"/>
            <p:cNvSpPr/>
            <p:nvPr/>
          </p:nvSpPr>
          <p:spPr>
            <a:xfrm>
              <a:off x="2739435" y="3771107"/>
              <a:ext cx="2249939" cy="1572150"/>
            </a:xfrm>
            <a:custGeom>
              <a:rect b="b" l="l" r="r" t="t"/>
              <a:pathLst>
                <a:path extrusionOk="0" h="1572150" w="2249939">
                  <a:moveTo>
                    <a:pt x="1428545" y="714661"/>
                  </a:moveTo>
                  <a:lnTo>
                    <a:pt x="1428545" y="714661"/>
                  </a:lnTo>
                  <a:cubicBezTo>
                    <a:pt x="1428545" y="714661"/>
                    <a:pt x="1428545" y="714661"/>
                    <a:pt x="1428545" y="714661"/>
                  </a:cubicBezTo>
                  <a:cubicBezTo>
                    <a:pt x="1429064" y="714988"/>
                    <a:pt x="1429503" y="715427"/>
                    <a:pt x="1429830" y="715945"/>
                  </a:cubicBezTo>
                  <a:cubicBezTo>
                    <a:pt x="1430161" y="716372"/>
                    <a:pt x="1430421" y="716849"/>
                    <a:pt x="1430601" y="717358"/>
                  </a:cubicBezTo>
                  <a:lnTo>
                    <a:pt x="1430601" y="718257"/>
                  </a:lnTo>
                  <a:lnTo>
                    <a:pt x="1430601" y="718257"/>
                  </a:lnTo>
                  <a:cubicBezTo>
                    <a:pt x="1430668" y="718940"/>
                    <a:pt x="1430668" y="719629"/>
                    <a:pt x="1430601" y="720312"/>
                  </a:cubicBezTo>
                  <a:lnTo>
                    <a:pt x="1430601" y="721083"/>
                  </a:lnTo>
                  <a:cubicBezTo>
                    <a:pt x="1430657" y="721509"/>
                    <a:pt x="1430657" y="721941"/>
                    <a:pt x="1430601" y="722367"/>
                  </a:cubicBezTo>
                  <a:cubicBezTo>
                    <a:pt x="1430673" y="722835"/>
                    <a:pt x="1430673" y="723312"/>
                    <a:pt x="1430601" y="723780"/>
                  </a:cubicBezTo>
                  <a:lnTo>
                    <a:pt x="1430601" y="723780"/>
                  </a:lnTo>
                  <a:lnTo>
                    <a:pt x="1429958" y="724551"/>
                  </a:lnTo>
                  <a:cubicBezTo>
                    <a:pt x="1429645" y="725077"/>
                    <a:pt x="1429255" y="725553"/>
                    <a:pt x="1428802" y="725964"/>
                  </a:cubicBezTo>
                  <a:lnTo>
                    <a:pt x="1427518" y="726734"/>
                  </a:lnTo>
                  <a:lnTo>
                    <a:pt x="1426619" y="726734"/>
                  </a:lnTo>
                  <a:lnTo>
                    <a:pt x="101342" y="1200306"/>
                  </a:lnTo>
                  <a:lnTo>
                    <a:pt x="1028" y="1236014"/>
                  </a:lnTo>
                  <a:lnTo>
                    <a:pt x="0" y="1241023"/>
                  </a:lnTo>
                  <a:lnTo>
                    <a:pt x="495791" y="1572151"/>
                  </a:lnTo>
                  <a:lnTo>
                    <a:pt x="2249940" y="914262"/>
                  </a:lnTo>
                  <a:lnTo>
                    <a:pt x="713759" y="0"/>
                  </a:lnTo>
                  <a:lnTo>
                    <a:pt x="411532" y="96975"/>
                  </a:lnTo>
                  <a:close/>
                </a:path>
              </a:pathLst>
            </a:custGeom>
            <a:solidFill>
              <a:srgbClr val="420EA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 name="Google Shape;65;p39"/>
            <p:cNvSpPr/>
            <p:nvPr/>
          </p:nvSpPr>
          <p:spPr>
            <a:xfrm>
              <a:off x="2468934" y="6249171"/>
              <a:ext cx="73597" cy="72057"/>
            </a:xfrm>
            <a:custGeom>
              <a:rect b="b" l="l" r="r" t="t"/>
              <a:pathLst>
                <a:path extrusionOk="0" h="72057" w="73597">
                  <a:moveTo>
                    <a:pt x="0" y="72057"/>
                  </a:moveTo>
                  <a:lnTo>
                    <a:pt x="73598" y="42772"/>
                  </a:lnTo>
                  <a:lnTo>
                    <a:pt x="14899" y="0"/>
                  </a:lnTo>
                  <a:lnTo>
                    <a:pt x="0" y="72057"/>
                  </a:lnTo>
                  <a:close/>
                </a:path>
              </a:pathLst>
            </a:custGeom>
            <a:solidFill>
              <a:srgbClr val="F2654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 name="Google Shape;66;p39"/>
            <p:cNvSpPr/>
            <p:nvPr/>
          </p:nvSpPr>
          <p:spPr>
            <a:xfrm>
              <a:off x="2341903" y="6305044"/>
              <a:ext cx="206151" cy="630915"/>
            </a:xfrm>
            <a:custGeom>
              <a:rect b="b" l="l" r="r" t="t"/>
              <a:pathLst>
                <a:path extrusionOk="0" h="630915" w="206151">
                  <a:moveTo>
                    <a:pt x="123562" y="32882"/>
                  </a:moveTo>
                  <a:lnTo>
                    <a:pt x="0" y="630915"/>
                  </a:lnTo>
                  <a:lnTo>
                    <a:pt x="74497" y="630915"/>
                  </a:lnTo>
                  <a:lnTo>
                    <a:pt x="206151" y="0"/>
                  </a:lnTo>
                  <a:lnTo>
                    <a:pt x="123562" y="32882"/>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 name="Google Shape;67;p39"/>
            <p:cNvSpPr/>
            <p:nvPr/>
          </p:nvSpPr>
          <p:spPr>
            <a:xfrm>
              <a:off x="322134" y="0"/>
              <a:ext cx="928130" cy="1903664"/>
            </a:xfrm>
            <a:custGeom>
              <a:rect b="b" l="l" r="r" t="t"/>
              <a:pathLst>
                <a:path extrusionOk="0" h="1903664" w="928130">
                  <a:moveTo>
                    <a:pt x="297988" y="1903664"/>
                  </a:moveTo>
                  <a:lnTo>
                    <a:pt x="647225" y="1823130"/>
                  </a:lnTo>
                  <a:lnTo>
                    <a:pt x="928131" y="0"/>
                  </a:lnTo>
                  <a:lnTo>
                    <a:pt x="240959" y="0"/>
                  </a:lnTo>
                  <a:lnTo>
                    <a:pt x="0" y="1728724"/>
                  </a:lnTo>
                  <a:lnTo>
                    <a:pt x="297988" y="1903664"/>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 name="Google Shape;68;p39"/>
            <p:cNvSpPr/>
            <p:nvPr/>
          </p:nvSpPr>
          <p:spPr>
            <a:xfrm>
              <a:off x="128442" y="0"/>
              <a:ext cx="420908" cy="1721145"/>
            </a:xfrm>
            <a:custGeom>
              <a:rect b="b" l="l" r="r" t="t"/>
              <a:pathLst>
                <a:path extrusionOk="0" h="1721145" w="420908">
                  <a:moveTo>
                    <a:pt x="217069" y="1067881"/>
                  </a:moveTo>
                  <a:lnTo>
                    <a:pt x="217069" y="1067881"/>
                  </a:lnTo>
                  <a:lnTo>
                    <a:pt x="217069" y="1067881"/>
                  </a:lnTo>
                  <a:lnTo>
                    <a:pt x="218097" y="1068780"/>
                  </a:lnTo>
                  <a:lnTo>
                    <a:pt x="218867" y="1069679"/>
                  </a:lnTo>
                  <a:cubicBezTo>
                    <a:pt x="218916" y="1070063"/>
                    <a:pt x="218916" y="1070451"/>
                    <a:pt x="218867" y="1070835"/>
                  </a:cubicBezTo>
                  <a:cubicBezTo>
                    <a:pt x="218867" y="1070835"/>
                    <a:pt x="218867" y="1070835"/>
                    <a:pt x="218867" y="1071863"/>
                  </a:cubicBezTo>
                  <a:lnTo>
                    <a:pt x="218867" y="1071863"/>
                  </a:lnTo>
                  <a:lnTo>
                    <a:pt x="218867" y="1071863"/>
                  </a:lnTo>
                  <a:cubicBezTo>
                    <a:pt x="218867" y="1071863"/>
                    <a:pt x="218867" y="1071863"/>
                    <a:pt x="218867" y="1071863"/>
                  </a:cubicBezTo>
                  <a:cubicBezTo>
                    <a:pt x="218867" y="1071863"/>
                    <a:pt x="218867" y="1071863"/>
                    <a:pt x="218867" y="1072633"/>
                  </a:cubicBezTo>
                  <a:cubicBezTo>
                    <a:pt x="218930" y="1073016"/>
                    <a:pt x="218930" y="1073407"/>
                    <a:pt x="218867" y="1073789"/>
                  </a:cubicBezTo>
                  <a:lnTo>
                    <a:pt x="218867" y="1073789"/>
                  </a:lnTo>
                  <a:lnTo>
                    <a:pt x="133452" y="1692888"/>
                  </a:lnTo>
                  <a:lnTo>
                    <a:pt x="180976" y="1721146"/>
                  </a:lnTo>
                  <a:lnTo>
                    <a:pt x="420908" y="0"/>
                  </a:lnTo>
                  <a:lnTo>
                    <a:pt x="125489" y="0"/>
                  </a:lnTo>
                  <a:lnTo>
                    <a:pt x="0" y="94740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 name="Google Shape;69;p39"/>
            <p:cNvSpPr/>
            <p:nvPr/>
          </p:nvSpPr>
          <p:spPr>
            <a:xfrm>
              <a:off x="4432959" y="6203188"/>
              <a:ext cx="1292138" cy="732771"/>
            </a:xfrm>
            <a:custGeom>
              <a:rect b="b" l="l" r="r" t="t"/>
              <a:pathLst>
                <a:path extrusionOk="0" h="732771" w="1292138">
                  <a:moveTo>
                    <a:pt x="0" y="732771"/>
                  </a:moveTo>
                  <a:lnTo>
                    <a:pt x="1292139" y="732771"/>
                  </a:lnTo>
                  <a:lnTo>
                    <a:pt x="188940" y="0"/>
                  </a:lnTo>
                  <a:lnTo>
                    <a:pt x="0" y="732771"/>
                  </a:lnTo>
                  <a:close/>
                </a:path>
              </a:pathLst>
            </a:custGeom>
            <a:solidFill>
              <a:srgbClr val="420EA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 name="Google Shape;70;p39"/>
            <p:cNvSpPr/>
            <p:nvPr/>
          </p:nvSpPr>
          <p:spPr>
            <a:xfrm>
              <a:off x="2598918" y="1322970"/>
              <a:ext cx="1548768" cy="3633544"/>
            </a:xfrm>
            <a:custGeom>
              <a:rect b="b" l="l" r="r" t="t"/>
              <a:pathLst>
                <a:path extrusionOk="0" h="3633544" w="1548768">
                  <a:moveTo>
                    <a:pt x="0" y="2782733"/>
                  </a:moveTo>
                  <a:lnTo>
                    <a:pt x="286043" y="2963582"/>
                  </a:lnTo>
                  <a:lnTo>
                    <a:pt x="286043" y="2963582"/>
                  </a:lnTo>
                  <a:lnTo>
                    <a:pt x="286942" y="2964481"/>
                  </a:lnTo>
                  <a:lnTo>
                    <a:pt x="287713" y="2965251"/>
                  </a:lnTo>
                  <a:lnTo>
                    <a:pt x="287713" y="2965251"/>
                  </a:lnTo>
                  <a:cubicBezTo>
                    <a:pt x="287764" y="2965678"/>
                    <a:pt x="287764" y="2966109"/>
                    <a:pt x="287713" y="2966536"/>
                  </a:cubicBezTo>
                  <a:cubicBezTo>
                    <a:pt x="287737" y="2966835"/>
                    <a:pt x="287737" y="2967136"/>
                    <a:pt x="287713" y="2967435"/>
                  </a:cubicBezTo>
                  <a:lnTo>
                    <a:pt x="287713" y="2967435"/>
                  </a:lnTo>
                  <a:lnTo>
                    <a:pt x="287713" y="2968848"/>
                  </a:lnTo>
                  <a:cubicBezTo>
                    <a:pt x="287777" y="2969360"/>
                    <a:pt x="287777" y="2969878"/>
                    <a:pt x="287713" y="2970389"/>
                  </a:cubicBezTo>
                  <a:lnTo>
                    <a:pt x="287713" y="2970389"/>
                  </a:lnTo>
                  <a:lnTo>
                    <a:pt x="162609" y="3581524"/>
                  </a:lnTo>
                  <a:lnTo>
                    <a:pt x="241088" y="3633544"/>
                  </a:lnTo>
                  <a:lnTo>
                    <a:pt x="1548768" y="3167807"/>
                  </a:lnTo>
                  <a:lnTo>
                    <a:pt x="531113" y="2549608"/>
                  </a:lnTo>
                  <a:lnTo>
                    <a:pt x="531113" y="2549608"/>
                  </a:lnTo>
                  <a:lnTo>
                    <a:pt x="530085" y="2548709"/>
                  </a:lnTo>
                  <a:lnTo>
                    <a:pt x="529315" y="2547938"/>
                  </a:lnTo>
                  <a:lnTo>
                    <a:pt x="529315" y="2547938"/>
                  </a:lnTo>
                  <a:cubicBezTo>
                    <a:pt x="529243" y="2547513"/>
                    <a:pt x="529243" y="2547079"/>
                    <a:pt x="529315" y="2546653"/>
                  </a:cubicBezTo>
                  <a:cubicBezTo>
                    <a:pt x="529272" y="2546355"/>
                    <a:pt x="529272" y="2546052"/>
                    <a:pt x="529315" y="2545754"/>
                  </a:cubicBezTo>
                  <a:lnTo>
                    <a:pt x="529315" y="2545755"/>
                  </a:lnTo>
                  <a:lnTo>
                    <a:pt x="529315" y="2545755"/>
                  </a:lnTo>
                  <a:cubicBezTo>
                    <a:pt x="529315" y="2545755"/>
                    <a:pt x="529315" y="2545112"/>
                    <a:pt x="529315" y="2544727"/>
                  </a:cubicBezTo>
                  <a:cubicBezTo>
                    <a:pt x="529252" y="2544430"/>
                    <a:pt x="529252" y="2544124"/>
                    <a:pt x="529315" y="2543828"/>
                  </a:cubicBezTo>
                  <a:cubicBezTo>
                    <a:pt x="529377" y="2543531"/>
                    <a:pt x="529377" y="2543225"/>
                    <a:pt x="529315" y="2542928"/>
                  </a:cubicBezTo>
                  <a:lnTo>
                    <a:pt x="529315" y="2542929"/>
                  </a:lnTo>
                  <a:lnTo>
                    <a:pt x="1015857" y="230942"/>
                  </a:lnTo>
                  <a:lnTo>
                    <a:pt x="554233" y="0"/>
                  </a:lnTo>
                  <a:lnTo>
                    <a:pt x="159398" y="1982529"/>
                  </a:lnTo>
                  <a:lnTo>
                    <a:pt x="113158" y="2215012"/>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 name="Google Shape;71;p39"/>
            <p:cNvSpPr/>
            <p:nvPr/>
          </p:nvSpPr>
          <p:spPr>
            <a:xfrm>
              <a:off x="2743931" y="4920164"/>
              <a:ext cx="78864" cy="70644"/>
            </a:xfrm>
            <a:custGeom>
              <a:rect b="b" l="l" r="r" t="t"/>
              <a:pathLst>
                <a:path extrusionOk="0" h="70644" w="78864">
                  <a:moveTo>
                    <a:pt x="14514" y="0"/>
                  </a:moveTo>
                  <a:lnTo>
                    <a:pt x="0" y="70644"/>
                  </a:lnTo>
                  <a:lnTo>
                    <a:pt x="78864" y="42515"/>
                  </a:lnTo>
                  <a:lnTo>
                    <a:pt x="14514" y="0"/>
                  </a:lnTo>
                  <a:close/>
                </a:path>
              </a:pathLst>
            </a:custGeom>
            <a:solidFill>
              <a:srgbClr val="7E121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 name="Google Shape;72;p39"/>
            <p:cNvSpPr/>
            <p:nvPr/>
          </p:nvSpPr>
          <p:spPr>
            <a:xfrm>
              <a:off x="2304655" y="3547101"/>
              <a:ext cx="391751" cy="550894"/>
            </a:xfrm>
            <a:custGeom>
              <a:rect b="b" l="l" r="r" t="t"/>
              <a:pathLst>
                <a:path extrusionOk="0" h="550894" w="391751">
                  <a:moveTo>
                    <a:pt x="138333" y="462654"/>
                  </a:moveTo>
                  <a:lnTo>
                    <a:pt x="141031" y="462654"/>
                  </a:lnTo>
                  <a:lnTo>
                    <a:pt x="141673" y="462654"/>
                  </a:lnTo>
                  <a:lnTo>
                    <a:pt x="143600" y="463297"/>
                  </a:lnTo>
                  <a:lnTo>
                    <a:pt x="143600" y="463297"/>
                  </a:lnTo>
                  <a:lnTo>
                    <a:pt x="282061" y="550895"/>
                  </a:lnTo>
                  <a:lnTo>
                    <a:pt x="391752" y="0"/>
                  </a:lnTo>
                  <a:lnTo>
                    <a:pt x="79121" y="95048"/>
                  </a:lnTo>
                  <a:lnTo>
                    <a:pt x="0" y="50671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 name="Google Shape;73;p39"/>
            <p:cNvSpPr/>
            <p:nvPr/>
          </p:nvSpPr>
          <p:spPr>
            <a:xfrm>
              <a:off x="3142747" y="1477487"/>
              <a:ext cx="801100" cy="2378263"/>
            </a:xfrm>
            <a:custGeom>
              <a:rect b="b" l="l" r="r" t="t"/>
              <a:pathLst>
                <a:path extrusionOk="0" h="2378263" w="801100">
                  <a:moveTo>
                    <a:pt x="0" y="2378264"/>
                  </a:moveTo>
                  <a:lnTo>
                    <a:pt x="305952" y="2280004"/>
                  </a:lnTo>
                  <a:lnTo>
                    <a:pt x="801100" y="0"/>
                  </a:lnTo>
                  <a:lnTo>
                    <a:pt x="484231" y="76809"/>
                  </a:lnTo>
                  <a:lnTo>
                    <a:pt x="0" y="2378264"/>
                  </a:lnTo>
                  <a:close/>
                </a:path>
              </a:pathLst>
            </a:custGeom>
            <a:solidFill>
              <a:srgbClr val="420EA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 name="Google Shape;74;p39"/>
            <p:cNvSpPr/>
            <p:nvPr/>
          </p:nvSpPr>
          <p:spPr>
            <a:xfrm>
              <a:off x="610874" y="1807074"/>
              <a:ext cx="915671" cy="376468"/>
            </a:xfrm>
            <a:custGeom>
              <a:rect b="b" l="l" r="r" t="t"/>
              <a:pathLst>
                <a:path extrusionOk="0" h="376468" w="915671">
                  <a:moveTo>
                    <a:pt x="915672" y="240703"/>
                  </a:moveTo>
                  <a:lnTo>
                    <a:pt x="492580" y="0"/>
                  </a:lnTo>
                  <a:lnTo>
                    <a:pt x="365292" y="29670"/>
                  </a:lnTo>
                  <a:lnTo>
                    <a:pt x="27358" y="106737"/>
                  </a:lnTo>
                  <a:lnTo>
                    <a:pt x="28386" y="106737"/>
                  </a:lnTo>
                  <a:lnTo>
                    <a:pt x="28386" y="106737"/>
                  </a:lnTo>
                  <a:lnTo>
                    <a:pt x="28386" y="106737"/>
                  </a:lnTo>
                  <a:cubicBezTo>
                    <a:pt x="28717" y="107003"/>
                    <a:pt x="29019" y="107305"/>
                    <a:pt x="29285" y="107636"/>
                  </a:cubicBezTo>
                  <a:lnTo>
                    <a:pt x="29285" y="107636"/>
                  </a:lnTo>
                  <a:cubicBezTo>
                    <a:pt x="29285" y="107636"/>
                    <a:pt x="29285" y="107636"/>
                    <a:pt x="29285" y="108278"/>
                  </a:cubicBezTo>
                  <a:cubicBezTo>
                    <a:pt x="29333" y="108662"/>
                    <a:pt x="29333" y="109050"/>
                    <a:pt x="29285" y="109434"/>
                  </a:cubicBezTo>
                  <a:lnTo>
                    <a:pt x="29285" y="109434"/>
                  </a:lnTo>
                  <a:lnTo>
                    <a:pt x="29285" y="109434"/>
                  </a:lnTo>
                  <a:lnTo>
                    <a:pt x="29285" y="110461"/>
                  </a:lnTo>
                  <a:lnTo>
                    <a:pt x="29285" y="110461"/>
                  </a:lnTo>
                  <a:cubicBezTo>
                    <a:pt x="29285" y="110461"/>
                    <a:pt x="29285" y="111232"/>
                    <a:pt x="29285" y="111618"/>
                  </a:cubicBezTo>
                  <a:cubicBezTo>
                    <a:pt x="29285" y="112003"/>
                    <a:pt x="29285" y="112388"/>
                    <a:pt x="29285" y="112774"/>
                  </a:cubicBezTo>
                  <a:lnTo>
                    <a:pt x="29285" y="112774"/>
                  </a:lnTo>
                  <a:lnTo>
                    <a:pt x="22092" y="161582"/>
                  </a:lnTo>
                  <a:cubicBezTo>
                    <a:pt x="21565" y="165462"/>
                    <a:pt x="18169" y="168301"/>
                    <a:pt x="14257" y="168133"/>
                  </a:cubicBezTo>
                  <a:cubicBezTo>
                    <a:pt x="11267" y="167737"/>
                    <a:pt x="8934" y="165351"/>
                    <a:pt x="8606" y="162353"/>
                  </a:cubicBezTo>
                  <a:lnTo>
                    <a:pt x="0" y="164408"/>
                  </a:lnTo>
                  <a:lnTo>
                    <a:pt x="356944" y="376468"/>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 name="Google Shape;75;p39"/>
            <p:cNvSpPr/>
            <p:nvPr/>
          </p:nvSpPr>
          <p:spPr>
            <a:xfrm>
              <a:off x="-1" y="1930765"/>
              <a:ext cx="627573" cy="2789155"/>
            </a:xfrm>
            <a:custGeom>
              <a:rect b="b" l="l" r="r" t="t"/>
              <a:pathLst>
                <a:path extrusionOk="0" h="2789155" w="627573">
                  <a:moveTo>
                    <a:pt x="128443" y="2748567"/>
                  </a:moveTo>
                  <a:lnTo>
                    <a:pt x="128443" y="2748567"/>
                  </a:lnTo>
                  <a:lnTo>
                    <a:pt x="207950" y="2722878"/>
                  </a:lnTo>
                  <a:cubicBezTo>
                    <a:pt x="208839" y="2722687"/>
                    <a:pt x="209758" y="2722687"/>
                    <a:pt x="210647" y="2722878"/>
                  </a:cubicBezTo>
                  <a:lnTo>
                    <a:pt x="601500" y="53176"/>
                  </a:lnTo>
                  <a:lnTo>
                    <a:pt x="599188" y="51763"/>
                  </a:lnTo>
                  <a:cubicBezTo>
                    <a:pt x="595823" y="49666"/>
                    <a:pt x="594789" y="45243"/>
                    <a:pt x="596876" y="41873"/>
                  </a:cubicBezTo>
                  <a:cubicBezTo>
                    <a:pt x="598485" y="38475"/>
                    <a:pt x="602543" y="37024"/>
                    <a:pt x="605941" y="38633"/>
                  </a:cubicBezTo>
                  <a:cubicBezTo>
                    <a:pt x="606046" y="38683"/>
                    <a:pt x="606150" y="38735"/>
                    <a:pt x="606252" y="38790"/>
                  </a:cubicBezTo>
                  <a:lnTo>
                    <a:pt x="613188" y="42900"/>
                  </a:lnTo>
                  <a:lnTo>
                    <a:pt x="621794" y="40845"/>
                  </a:lnTo>
                  <a:cubicBezTo>
                    <a:pt x="621662" y="40080"/>
                    <a:pt x="621662" y="39298"/>
                    <a:pt x="621794" y="38533"/>
                  </a:cubicBezTo>
                  <a:lnTo>
                    <a:pt x="627574" y="0"/>
                  </a:lnTo>
                  <a:lnTo>
                    <a:pt x="244042" y="88241"/>
                  </a:lnTo>
                  <a:lnTo>
                    <a:pt x="0" y="1853186"/>
                  </a:lnTo>
                  <a:lnTo>
                    <a:pt x="0" y="2789155"/>
                  </a:lnTo>
                  <a:lnTo>
                    <a:pt x="128443" y="2748567"/>
                  </a:lnTo>
                  <a:close/>
                </a:path>
              </a:pathLst>
            </a:custGeom>
            <a:solidFill>
              <a:srgbClr val="EE52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 name="Google Shape;76;p39"/>
            <p:cNvSpPr/>
            <p:nvPr/>
          </p:nvSpPr>
          <p:spPr>
            <a:xfrm>
              <a:off x="59725" y="1983941"/>
              <a:ext cx="1250394" cy="3293810"/>
            </a:xfrm>
            <a:custGeom>
              <a:rect b="b" l="l" r="r" t="t"/>
              <a:pathLst>
                <a:path extrusionOk="0" h="3293810" w="1250394">
                  <a:moveTo>
                    <a:pt x="156572" y="2675097"/>
                  </a:moveTo>
                  <a:cubicBezTo>
                    <a:pt x="157453" y="2678967"/>
                    <a:pt x="155301" y="2682884"/>
                    <a:pt x="151563" y="2684217"/>
                  </a:cubicBezTo>
                  <a:lnTo>
                    <a:pt x="76424" y="2707979"/>
                  </a:lnTo>
                  <a:lnTo>
                    <a:pt x="0" y="3236910"/>
                  </a:lnTo>
                  <a:lnTo>
                    <a:pt x="74369" y="3293810"/>
                  </a:lnTo>
                  <a:lnTo>
                    <a:pt x="796219" y="3051694"/>
                  </a:lnTo>
                  <a:lnTo>
                    <a:pt x="884974" y="2507478"/>
                  </a:lnTo>
                  <a:lnTo>
                    <a:pt x="884974" y="2507478"/>
                  </a:lnTo>
                  <a:lnTo>
                    <a:pt x="884974" y="2506322"/>
                  </a:lnTo>
                  <a:cubicBezTo>
                    <a:pt x="884974" y="2506322"/>
                    <a:pt x="884974" y="2505423"/>
                    <a:pt x="884974" y="2504909"/>
                  </a:cubicBezTo>
                  <a:lnTo>
                    <a:pt x="884974" y="2504909"/>
                  </a:lnTo>
                  <a:lnTo>
                    <a:pt x="884974" y="2504909"/>
                  </a:lnTo>
                  <a:lnTo>
                    <a:pt x="885744" y="2504139"/>
                  </a:lnTo>
                  <a:lnTo>
                    <a:pt x="886515" y="2503111"/>
                  </a:lnTo>
                  <a:lnTo>
                    <a:pt x="886515" y="2503111"/>
                  </a:lnTo>
                  <a:lnTo>
                    <a:pt x="887799" y="2503111"/>
                  </a:lnTo>
                  <a:lnTo>
                    <a:pt x="887799" y="2503111"/>
                  </a:lnTo>
                  <a:lnTo>
                    <a:pt x="888570" y="2503111"/>
                  </a:lnTo>
                  <a:lnTo>
                    <a:pt x="1026004" y="2459312"/>
                  </a:lnTo>
                  <a:lnTo>
                    <a:pt x="1250395" y="1114121"/>
                  </a:lnTo>
                  <a:lnTo>
                    <a:pt x="806366" y="837453"/>
                  </a:lnTo>
                  <a:lnTo>
                    <a:pt x="806366" y="837453"/>
                  </a:lnTo>
                  <a:lnTo>
                    <a:pt x="805467" y="836682"/>
                  </a:lnTo>
                  <a:lnTo>
                    <a:pt x="804440" y="835655"/>
                  </a:lnTo>
                  <a:lnTo>
                    <a:pt x="804440" y="835655"/>
                  </a:lnTo>
                  <a:cubicBezTo>
                    <a:pt x="804440" y="835655"/>
                    <a:pt x="804440" y="835655"/>
                    <a:pt x="804440" y="835655"/>
                  </a:cubicBezTo>
                  <a:cubicBezTo>
                    <a:pt x="804440" y="835655"/>
                    <a:pt x="804440" y="834756"/>
                    <a:pt x="803798" y="834370"/>
                  </a:cubicBezTo>
                  <a:cubicBezTo>
                    <a:pt x="803853" y="834116"/>
                    <a:pt x="803853" y="833853"/>
                    <a:pt x="803798" y="833600"/>
                  </a:cubicBezTo>
                  <a:lnTo>
                    <a:pt x="803798" y="833600"/>
                  </a:lnTo>
                  <a:lnTo>
                    <a:pt x="803798" y="833600"/>
                  </a:lnTo>
                  <a:cubicBezTo>
                    <a:pt x="803798" y="833600"/>
                    <a:pt x="803798" y="833600"/>
                    <a:pt x="803798" y="832957"/>
                  </a:cubicBezTo>
                  <a:cubicBezTo>
                    <a:pt x="803735" y="832445"/>
                    <a:pt x="803735" y="831928"/>
                    <a:pt x="803798" y="831416"/>
                  </a:cubicBezTo>
                  <a:cubicBezTo>
                    <a:pt x="803798" y="831416"/>
                    <a:pt x="803798" y="831416"/>
                    <a:pt x="803798" y="831416"/>
                  </a:cubicBezTo>
                  <a:lnTo>
                    <a:pt x="803798" y="831416"/>
                  </a:lnTo>
                  <a:lnTo>
                    <a:pt x="899873" y="212189"/>
                  </a:lnTo>
                  <a:lnTo>
                    <a:pt x="541773" y="0"/>
                  </a:lnTo>
                  <a:lnTo>
                    <a:pt x="151049" y="2669959"/>
                  </a:lnTo>
                  <a:cubicBezTo>
                    <a:pt x="153808" y="2670296"/>
                    <a:pt x="156037" y="2672370"/>
                    <a:pt x="156572" y="2675097"/>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 name="Google Shape;77;p39"/>
            <p:cNvSpPr/>
            <p:nvPr/>
          </p:nvSpPr>
          <p:spPr>
            <a:xfrm>
              <a:off x="1540" y="4696415"/>
              <a:ext cx="121764" cy="626419"/>
            </a:xfrm>
            <a:custGeom>
              <a:rect b="b" l="l" r="r" t="t"/>
              <a:pathLst>
                <a:path extrusionOk="0" h="626419" w="121764">
                  <a:moveTo>
                    <a:pt x="46496" y="534069"/>
                  </a:moveTo>
                  <a:cubicBezTo>
                    <a:pt x="46509" y="533812"/>
                    <a:pt x="46509" y="533555"/>
                    <a:pt x="46496" y="533298"/>
                  </a:cubicBezTo>
                  <a:cubicBezTo>
                    <a:pt x="46132" y="533019"/>
                    <a:pt x="45826" y="532669"/>
                    <a:pt x="45597" y="532271"/>
                  </a:cubicBezTo>
                  <a:cubicBezTo>
                    <a:pt x="45549" y="531887"/>
                    <a:pt x="45549" y="531499"/>
                    <a:pt x="45597" y="531115"/>
                  </a:cubicBezTo>
                  <a:cubicBezTo>
                    <a:pt x="45544" y="530645"/>
                    <a:pt x="45544" y="530171"/>
                    <a:pt x="45597" y="529702"/>
                  </a:cubicBezTo>
                  <a:lnTo>
                    <a:pt x="45597" y="528417"/>
                  </a:lnTo>
                  <a:cubicBezTo>
                    <a:pt x="45533" y="528035"/>
                    <a:pt x="45533" y="527644"/>
                    <a:pt x="45597" y="527261"/>
                  </a:cubicBezTo>
                  <a:lnTo>
                    <a:pt x="121764" y="0"/>
                  </a:lnTo>
                  <a:lnTo>
                    <a:pt x="0" y="38533"/>
                  </a:lnTo>
                  <a:lnTo>
                    <a:pt x="0" y="626420"/>
                  </a:lnTo>
                  <a:lnTo>
                    <a:pt x="117269" y="586988"/>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 name="Google Shape;78;p39"/>
            <p:cNvSpPr/>
            <p:nvPr/>
          </p:nvSpPr>
          <p:spPr>
            <a:xfrm>
              <a:off x="878036" y="2059851"/>
              <a:ext cx="659684" cy="745487"/>
            </a:xfrm>
            <a:custGeom>
              <a:rect b="b" l="l" r="r" t="t"/>
              <a:pathLst>
                <a:path extrusionOk="0" h="745487" w="659684">
                  <a:moveTo>
                    <a:pt x="0" y="745487"/>
                  </a:moveTo>
                  <a:lnTo>
                    <a:pt x="559627" y="598805"/>
                  </a:lnTo>
                  <a:lnTo>
                    <a:pt x="659684" y="0"/>
                  </a:lnTo>
                  <a:lnTo>
                    <a:pt x="94406" y="137049"/>
                  </a:lnTo>
                  <a:lnTo>
                    <a:pt x="0" y="745487"/>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 name="Google Shape;79;p39"/>
            <p:cNvSpPr/>
            <p:nvPr/>
          </p:nvSpPr>
          <p:spPr>
            <a:xfrm>
              <a:off x="1840718" y="2937507"/>
              <a:ext cx="902056" cy="687687"/>
            </a:xfrm>
            <a:custGeom>
              <a:rect b="b" l="l" r="r" t="t"/>
              <a:pathLst>
                <a:path extrusionOk="0" h="687687" w="902056">
                  <a:moveTo>
                    <a:pt x="298245" y="248924"/>
                  </a:moveTo>
                  <a:cubicBezTo>
                    <a:pt x="298671" y="248859"/>
                    <a:pt x="299104" y="248859"/>
                    <a:pt x="299530" y="248924"/>
                  </a:cubicBezTo>
                  <a:lnTo>
                    <a:pt x="300814" y="248924"/>
                  </a:lnTo>
                  <a:lnTo>
                    <a:pt x="302355" y="248924"/>
                  </a:lnTo>
                  <a:lnTo>
                    <a:pt x="303254" y="248924"/>
                  </a:lnTo>
                  <a:lnTo>
                    <a:pt x="592509" y="423736"/>
                  </a:lnTo>
                  <a:lnTo>
                    <a:pt x="592509" y="423736"/>
                  </a:lnTo>
                  <a:lnTo>
                    <a:pt x="593279" y="424507"/>
                  </a:lnTo>
                  <a:cubicBezTo>
                    <a:pt x="593688" y="424828"/>
                    <a:pt x="594036" y="425219"/>
                    <a:pt x="594307" y="425662"/>
                  </a:cubicBezTo>
                  <a:cubicBezTo>
                    <a:pt x="594427" y="426169"/>
                    <a:pt x="594427" y="426697"/>
                    <a:pt x="594307" y="427204"/>
                  </a:cubicBezTo>
                  <a:cubicBezTo>
                    <a:pt x="594378" y="427499"/>
                    <a:pt x="594378" y="427807"/>
                    <a:pt x="594307" y="428103"/>
                  </a:cubicBezTo>
                  <a:lnTo>
                    <a:pt x="594307" y="428103"/>
                  </a:lnTo>
                  <a:cubicBezTo>
                    <a:pt x="594370" y="428658"/>
                    <a:pt x="594370" y="429218"/>
                    <a:pt x="594307" y="429773"/>
                  </a:cubicBezTo>
                  <a:lnTo>
                    <a:pt x="594307" y="429773"/>
                  </a:lnTo>
                  <a:cubicBezTo>
                    <a:pt x="594241" y="430112"/>
                    <a:pt x="594241" y="430461"/>
                    <a:pt x="594307" y="430800"/>
                  </a:cubicBezTo>
                  <a:lnTo>
                    <a:pt x="594307" y="430800"/>
                  </a:lnTo>
                  <a:lnTo>
                    <a:pt x="594307" y="430800"/>
                  </a:lnTo>
                  <a:lnTo>
                    <a:pt x="544985" y="687688"/>
                  </a:lnTo>
                  <a:lnTo>
                    <a:pt x="857615" y="592511"/>
                  </a:lnTo>
                  <a:lnTo>
                    <a:pt x="902057" y="369918"/>
                  </a:lnTo>
                  <a:lnTo>
                    <a:pt x="278465" y="0"/>
                  </a:lnTo>
                  <a:lnTo>
                    <a:pt x="48038" y="64222"/>
                  </a:lnTo>
                  <a:lnTo>
                    <a:pt x="0" y="333954"/>
                  </a:lnTo>
                  <a:close/>
                </a:path>
              </a:pathLst>
            </a:custGeom>
            <a:solidFill>
              <a:srgbClr val="EE52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 name="Google Shape;80;p39"/>
            <p:cNvSpPr/>
            <p:nvPr/>
          </p:nvSpPr>
          <p:spPr>
            <a:xfrm>
              <a:off x="887926" y="2672399"/>
              <a:ext cx="988627" cy="413845"/>
            </a:xfrm>
            <a:custGeom>
              <a:rect b="b" l="l" r="r" t="t"/>
              <a:pathLst>
                <a:path extrusionOk="0" h="413845" w="988627">
                  <a:moveTo>
                    <a:pt x="431441" y="413846"/>
                  </a:moveTo>
                  <a:lnTo>
                    <a:pt x="988627" y="260355"/>
                  </a:lnTo>
                  <a:lnTo>
                    <a:pt x="554232" y="0"/>
                  </a:lnTo>
                  <a:lnTo>
                    <a:pt x="0" y="145270"/>
                  </a:lnTo>
                  <a:lnTo>
                    <a:pt x="431441" y="413846"/>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 name="Google Shape;81;p39"/>
            <p:cNvSpPr/>
            <p:nvPr/>
          </p:nvSpPr>
          <p:spPr>
            <a:xfrm>
              <a:off x="1101913" y="2946498"/>
              <a:ext cx="782219" cy="1490204"/>
            </a:xfrm>
            <a:custGeom>
              <a:rect b="b" l="l" r="r" t="t"/>
              <a:pathLst>
                <a:path extrusionOk="0" h="1490204" w="782219">
                  <a:moveTo>
                    <a:pt x="0" y="1490204"/>
                  </a:moveTo>
                  <a:lnTo>
                    <a:pt x="443771" y="1348916"/>
                  </a:lnTo>
                  <a:lnTo>
                    <a:pt x="617041" y="365037"/>
                  </a:lnTo>
                  <a:cubicBezTo>
                    <a:pt x="616968" y="364655"/>
                    <a:pt x="616968" y="364263"/>
                    <a:pt x="617041" y="363881"/>
                  </a:cubicBezTo>
                  <a:lnTo>
                    <a:pt x="617041" y="362853"/>
                  </a:lnTo>
                  <a:lnTo>
                    <a:pt x="617041" y="362853"/>
                  </a:lnTo>
                  <a:lnTo>
                    <a:pt x="618069" y="361698"/>
                  </a:lnTo>
                  <a:lnTo>
                    <a:pt x="618069" y="361698"/>
                  </a:lnTo>
                  <a:lnTo>
                    <a:pt x="618069" y="361698"/>
                  </a:lnTo>
                  <a:cubicBezTo>
                    <a:pt x="618780" y="361098"/>
                    <a:pt x="619612" y="360660"/>
                    <a:pt x="620509" y="360413"/>
                  </a:cubicBezTo>
                  <a:lnTo>
                    <a:pt x="620509" y="360413"/>
                  </a:lnTo>
                  <a:lnTo>
                    <a:pt x="723264" y="330871"/>
                  </a:lnTo>
                  <a:lnTo>
                    <a:pt x="773228" y="50735"/>
                  </a:lnTo>
                  <a:lnTo>
                    <a:pt x="782219" y="0"/>
                  </a:lnTo>
                  <a:lnTo>
                    <a:pt x="219766" y="154903"/>
                  </a:lnTo>
                  <a:close/>
                </a:path>
              </a:pathLst>
            </a:custGeom>
            <a:solidFill>
              <a:srgbClr val="EE52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 name="Google Shape;82;p39"/>
            <p:cNvSpPr/>
            <p:nvPr/>
          </p:nvSpPr>
          <p:spPr>
            <a:xfrm>
              <a:off x="3171133" y="1226252"/>
              <a:ext cx="760383" cy="314301"/>
            </a:xfrm>
            <a:custGeom>
              <a:rect b="b" l="l" r="r" t="t"/>
              <a:pathLst>
                <a:path extrusionOk="0" h="314301" w="760383">
                  <a:moveTo>
                    <a:pt x="760384" y="239419"/>
                  </a:moveTo>
                  <a:lnTo>
                    <a:pt x="271144" y="0"/>
                  </a:lnTo>
                  <a:lnTo>
                    <a:pt x="262538" y="2055"/>
                  </a:lnTo>
                  <a:lnTo>
                    <a:pt x="280006" y="10532"/>
                  </a:lnTo>
                  <a:lnTo>
                    <a:pt x="280006" y="10532"/>
                  </a:lnTo>
                  <a:lnTo>
                    <a:pt x="281291" y="11688"/>
                  </a:lnTo>
                  <a:lnTo>
                    <a:pt x="281291" y="11688"/>
                  </a:lnTo>
                  <a:cubicBezTo>
                    <a:pt x="281665" y="12201"/>
                    <a:pt x="281968" y="12763"/>
                    <a:pt x="282190" y="13358"/>
                  </a:cubicBezTo>
                  <a:lnTo>
                    <a:pt x="282190" y="14386"/>
                  </a:lnTo>
                  <a:cubicBezTo>
                    <a:pt x="282190" y="14386"/>
                    <a:pt x="282190" y="14386"/>
                    <a:pt x="282190" y="14386"/>
                  </a:cubicBezTo>
                  <a:cubicBezTo>
                    <a:pt x="282190" y="14386"/>
                    <a:pt x="282190" y="14386"/>
                    <a:pt x="282190" y="15285"/>
                  </a:cubicBezTo>
                  <a:cubicBezTo>
                    <a:pt x="282253" y="15754"/>
                    <a:pt x="282253" y="16229"/>
                    <a:pt x="282190" y="16698"/>
                  </a:cubicBezTo>
                  <a:cubicBezTo>
                    <a:pt x="282250" y="17167"/>
                    <a:pt x="282250" y="17642"/>
                    <a:pt x="282190" y="18111"/>
                  </a:cubicBezTo>
                  <a:cubicBezTo>
                    <a:pt x="282190" y="18111"/>
                    <a:pt x="282190" y="18111"/>
                    <a:pt x="282190" y="18881"/>
                  </a:cubicBezTo>
                  <a:lnTo>
                    <a:pt x="282190" y="18881"/>
                  </a:lnTo>
                  <a:cubicBezTo>
                    <a:pt x="281922" y="19403"/>
                    <a:pt x="281576" y="19879"/>
                    <a:pt x="281162" y="20294"/>
                  </a:cubicBezTo>
                  <a:lnTo>
                    <a:pt x="281162" y="20294"/>
                  </a:lnTo>
                  <a:lnTo>
                    <a:pt x="279621" y="21322"/>
                  </a:lnTo>
                  <a:lnTo>
                    <a:pt x="278722" y="21322"/>
                  </a:lnTo>
                  <a:lnTo>
                    <a:pt x="278722" y="21322"/>
                  </a:lnTo>
                  <a:lnTo>
                    <a:pt x="237106" y="30955"/>
                  </a:lnTo>
                  <a:lnTo>
                    <a:pt x="0" y="85415"/>
                  </a:lnTo>
                  <a:lnTo>
                    <a:pt x="450964" y="314302"/>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 name="Google Shape;83;p39"/>
            <p:cNvSpPr/>
            <p:nvPr/>
          </p:nvSpPr>
          <p:spPr>
            <a:xfrm>
              <a:off x="3414661" y="1236399"/>
              <a:ext cx="11045" cy="7192"/>
            </a:xfrm>
            <a:custGeom>
              <a:rect b="b" l="l" r="r" t="t"/>
              <a:pathLst>
                <a:path extrusionOk="0" h="7192" w="11045">
                  <a:moveTo>
                    <a:pt x="1541" y="0"/>
                  </a:moveTo>
                  <a:lnTo>
                    <a:pt x="0" y="7193"/>
                  </a:lnTo>
                  <a:lnTo>
                    <a:pt x="11046" y="4752"/>
                  </a:lnTo>
                  <a:lnTo>
                    <a:pt x="1541" y="0"/>
                  </a:lnTo>
                  <a:close/>
                </a:path>
              </a:pathLst>
            </a:custGeom>
            <a:solidFill>
              <a:srgbClr val="22B0A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 name="Google Shape;84;p39"/>
            <p:cNvSpPr/>
            <p:nvPr/>
          </p:nvSpPr>
          <p:spPr>
            <a:xfrm>
              <a:off x="-1" y="1877975"/>
              <a:ext cx="230940" cy="1806817"/>
            </a:xfrm>
            <a:custGeom>
              <a:rect b="b" l="l" r="r" t="t"/>
              <a:pathLst>
                <a:path extrusionOk="0" h="1806817" w="230940">
                  <a:moveTo>
                    <a:pt x="0" y="0"/>
                  </a:moveTo>
                  <a:lnTo>
                    <a:pt x="0" y="1806818"/>
                  </a:lnTo>
                  <a:lnTo>
                    <a:pt x="230941" y="139233"/>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 name="Google Shape;85;p39"/>
            <p:cNvSpPr/>
            <p:nvPr/>
          </p:nvSpPr>
          <p:spPr>
            <a:xfrm>
              <a:off x="-1" y="1710099"/>
              <a:ext cx="616527" cy="295163"/>
            </a:xfrm>
            <a:custGeom>
              <a:rect b="b" l="l" r="r" t="t"/>
              <a:pathLst>
                <a:path extrusionOk="0" h="295163" w="616527">
                  <a:moveTo>
                    <a:pt x="616527" y="208336"/>
                  </a:moveTo>
                  <a:lnTo>
                    <a:pt x="615500" y="207693"/>
                  </a:lnTo>
                  <a:lnTo>
                    <a:pt x="311089" y="29285"/>
                  </a:lnTo>
                  <a:lnTo>
                    <a:pt x="311089" y="29285"/>
                  </a:lnTo>
                  <a:lnTo>
                    <a:pt x="261253" y="0"/>
                  </a:lnTo>
                  <a:lnTo>
                    <a:pt x="255987" y="38533"/>
                  </a:lnTo>
                  <a:cubicBezTo>
                    <a:pt x="255582" y="42496"/>
                    <a:pt x="252130" y="45439"/>
                    <a:pt x="248152" y="45212"/>
                  </a:cubicBezTo>
                  <a:cubicBezTo>
                    <a:pt x="245184" y="44774"/>
                    <a:pt x="242872" y="42410"/>
                    <a:pt x="242501" y="39432"/>
                  </a:cubicBezTo>
                  <a:lnTo>
                    <a:pt x="0" y="92736"/>
                  </a:lnTo>
                  <a:lnTo>
                    <a:pt x="0" y="150536"/>
                  </a:lnTo>
                  <a:lnTo>
                    <a:pt x="239932" y="295164"/>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 name="Google Shape;86;p39"/>
            <p:cNvSpPr/>
            <p:nvPr/>
          </p:nvSpPr>
          <p:spPr>
            <a:xfrm>
              <a:off x="-1" y="1083551"/>
              <a:ext cx="333952" cy="719284"/>
            </a:xfrm>
            <a:custGeom>
              <a:rect b="b" l="l" r="r" t="t"/>
              <a:pathLst>
                <a:path extrusionOk="0" h="719284" w="333952">
                  <a:moveTo>
                    <a:pt x="242501" y="663283"/>
                  </a:moveTo>
                  <a:lnTo>
                    <a:pt x="249180" y="614218"/>
                  </a:lnTo>
                  <a:lnTo>
                    <a:pt x="333952" y="0"/>
                  </a:lnTo>
                  <a:lnTo>
                    <a:pt x="0" y="67176"/>
                  </a:lnTo>
                  <a:lnTo>
                    <a:pt x="0" y="719285"/>
                  </a:lnTo>
                  <a:lnTo>
                    <a:pt x="242501" y="665467"/>
                  </a:lnTo>
                  <a:cubicBezTo>
                    <a:pt x="242374" y="664745"/>
                    <a:pt x="242374" y="664006"/>
                    <a:pt x="242501" y="663283"/>
                  </a:cubicBezTo>
                  <a:close/>
                </a:path>
              </a:pathLst>
            </a:custGeom>
            <a:solidFill>
              <a:srgbClr val="EE52A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 name="Google Shape;87;p39"/>
            <p:cNvSpPr/>
            <p:nvPr/>
          </p:nvSpPr>
          <p:spPr>
            <a:xfrm>
              <a:off x="1743487" y="3201459"/>
              <a:ext cx="668161" cy="281934"/>
            </a:xfrm>
            <a:custGeom>
              <a:rect b="b" l="l" r="r" t="t"/>
              <a:pathLst>
                <a:path extrusionOk="0" h="281934" w="668161">
                  <a:moveTo>
                    <a:pt x="668161" y="164665"/>
                  </a:moveTo>
                  <a:lnTo>
                    <a:pt x="395477" y="0"/>
                  </a:lnTo>
                  <a:lnTo>
                    <a:pt x="91195" y="87213"/>
                  </a:lnTo>
                  <a:lnTo>
                    <a:pt x="91066" y="87213"/>
                  </a:lnTo>
                  <a:lnTo>
                    <a:pt x="91066" y="87213"/>
                  </a:lnTo>
                  <a:lnTo>
                    <a:pt x="0" y="113287"/>
                  </a:lnTo>
                  <a:lnTo>
                    <a:pt x="271529" y="281934"/>
                  </a:lnTo>
                  <a:lnTo>
                    <a:pt x="668161" y="164665"/>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 name="Google Shape;88;p39"/>
            <p:cNvSpPr/>
            <p:nvPr/>
          </p:nvSpPr>
          <p:spPr>
            <a:xfrm>
              <a:off x="1560327" y="3324122"/>
              <a:ext cx="445697" cy="966667"/>
            </a:xfrm>
            <a:custGeom>
              <a:rect b="b" l="l" r="r" t="t"/>
              <a:pathLst>
                <a:path extrusionOk="0" h="966667" w="445697">
                  <a:moveTo>
                    <a:pt x="445698" y="171087"/>
                  </a:moveTo>
                  <a:lnTo>
                    <a:pt x="170187" y="0"/>
                  </a:lnTo>
                  <a:lnTo>
                    <a:pt x="0" y="966667"/>
                  </a:lnTo>
                  <a:lnTo>
                    <a:pt x="318539" y="865326"/>
                  </a:lnTo>
                  <a:lnTo>
                    <a:pt x="445698" y="171087"/>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 name="Google Shape;89;p39"/>
            <p:cNvSpPr/>
            <p:nvPr/>
          </p:nvSpPr>
          <p:spPr>
            <a:xfrm>
              <a:off x="1893508" y="3378454"/>
              <a:ext cx="527131" cy="806241"/>
            </a:xfrm>
            <a:custGeom>
              <a:rect b="b" l="l" r="r" t="t"/>
              <a:pathLst>
                <a:path extrusionOk="0" h="806241" w="527131">
                  <a:moveTo>
                    <a:pt x="0" y="806241"/>
                  </a:moveTo>
                  <a:lnTo>
                    <a:pt x="396504" y="680110"/>
                  </a:lnTo>
                  <a:lnTo>
                    <a:pt x="477809" y="257016"/>
                  </a:lnTo>
                  <a:lnTo>
                    <a:pt x="527131" y="0"/>
                  </a:lnTo>
                  <a:lnTo>
                    <a:pt x="126003" y="118554"/>
                  </a:lnTo>
                  <a:lnTo>
                    <a:pt x="0" y="806241"/>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 name="Google Shape;90;p39"/>
            <p:cNvSpPr/>
            <p:nvPr/>
          </p:nvSpPr>
          <p:spPr>
            <a:xfrm>
              <a:off x="967690" y="4024783"/>
              <a:ext cx="1896592" cy="759615"/>
            </a:xfrm>
            <a:custGeom>
              <a:rect b="b" l="l" r="r" t="t"/>
              <a:pathLst>
                <a:path extrusionOk="0" h="759615" w="1896592">
                  <a:moveTo>
                    <a:pt x="1619669" y="91067"/>
                  </a:moveTo>
                  <a:lnTo>
                    <a:pt x="1619669" y="91067"/>
                  </a:lnTo>
                  <a:lnTo>
                    <a:pt x="1475556" y="0"/>
                  </a:lnTo>
                  <a:lnTo>
                    <a:pt x="1329644" y="46368"/>
                  </a:lnTo>
                  <a:lnTo>
                    <a:pt x="918626" y="177252"/>
                  </a:lnTo>
                  <a:lnTo>
                    <a:pt x="585444" y="283347"/>
                  </a:lnTo>
                  <a:lnTo>
                    <a:pt x="585316" y="283347"/>
                  </a:lnTo>
                  <a:lnTo>
                    <a:pt x="585316" y="283347"/>
                  </a:lnTo>
                  <a:lnTo>
                    <a:pt x="127159" y="429259"/>
                  </a:lnTo>
                  <a:lnTo>
                    <a:pt x="127159" y="429259"/>
                  </a:lnTo>
                  <a:lnTo>
                    <a:pt x="127159" y="429259"/>
                  </a:lnTo>
                  <a:lnTo>
                    <a:pt x="0" y="469719"/>
                  </a:lnTo>
                  <a:lnTo>
                    <a:pt x="415000" y="759616"/>
                  </a:lnTo>
                  <a:lnTo>
                    <a:pt x="1896592" y="266135"/>
                  </a:lnTo>
                  <a:lnTo>
                    <a:pt x="1619797" y="91195"/>
                  </a:lnTo>
                  <a:lnTo>
                    <a:pt x="1619669" y="91067"/>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 name="Google Shape;91;p39"/>
            <p:cNvSpPr/>
            <p:nvPr/>
          </p:nvSpPr>
          <p:spPr>
            <a:xfrm>
              <a:off x="-1" y="893197"/>
              <a:ext cx="321108" cy="242758"/>
            </a:xfrm>
            <a:custGeom>
              <a:rect b="b" l="l" r="r" t="t"/>
              <a:pathLst>
                <a:path extrusionOk="0" h="242758" w="321108">
                  <a:moveTo>
                    <a:pt x="117269" y="65121"/>
                  </a:moveTo>
                  <a:lnTo>
                    <a:pt x="117269" y="64992"/>
                  </a:lnTo>
                  <a:lnTo>
                    <a:pt x="117140" y="64992"/>
                  </a:lnTo>
                  <a:lnTo>
                    <a:pt x="0" y="0"/>
                  </a:lnTo>
                  <a:lnTo>
                    <a:pt x="0" y="242759"/>
                  </a:lnTo>
                  <a:lnTo>
                    <a:pt x="321108" y="178151"/>
                  </a:lnTo>
                  <a:lnTo>
                    <a:pt x="117269" y="6512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 name="Google Shape;92;p39"/>
            <p:cNvSpPr/>
            <p:nvPr/>
          </p:nvSpPr>
          <p:spPr>
            <a:xfrm>
              <a:off x="4647202" y="6090286"/>
              <a:ext cx="1285845" cy="845673"/>
            </a:xfrm>
            <a:custGeom>
              <a:rect b="b" l="l" r="r" t="t"/>
              <a:pathLst>
                <a:path extrusionOk="0" h="845673" w="1285845">
                  <a:moveTo>
                    <a:pt x="0" y="15156"/>
                  </a:moveTo>
                  <a:lnTo>
                    <a:pt x="1259000" y="845673"/>
                  </a:lnTo>
                  <a:lnTo>
                    <a:pt x="1285845" y="845673"/>
                  </a:lnTo>
                  <a:lnTo>
                    <a:pt x="3853" y="0"/>
                  </a:lnTo>
                  <a:lnTo>
                    <a:pt x="2440" y="5266"/>
                  </a:lnTo>
                  <a:lnTo>
                    <a:pt x="0" y="15156"/>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 name="Google Shape;93;p39"/>
            <p:cNvSpPr/>
            <p:nvPr/>
          </p:nvSpPr>
          <p:spPr>
            <a:xfrm>
              <a:off x="2957532" y="5355460"/>
              <a:ext cx="281290" cy="1234087"/>
            </a:xfrm>
            <a:custGeom>
              <a:rect b="b" l="l" r="r" t="t"/>
              <a:pathLst>
                <a:path extrusionOk="0" h="1234087" w="281290">
                  <a:moveTo>
                    <a:pt x="277951" y="2569"/>
                  </a:moveTo>
                  <a:lnTo>
                    <a:pt x="276795" y="2569"/>
                  </a:lnTo>
                  <a:lnTo>
                    <a:pt x="275382" y="2569"/>
                  </a:lnTo>
                  <a:lnTo>
                    <a:pt x="274355" y="2569"/>
                  </a:lnTo>
                  <a:lnTo>
                    <a:pt x="272942" y="2569"/>
                  </a:lnTo>
                  <a:lnTo>
                    <a:pt x="272942" y="2569"/>
                  </a:lnTo>
                  <a:lnTo>
                    <a:pt x="268960" y="0"/>
                  </a:lnTo>
                  <a:lnTo>
                    <a:pt x="0" y="1220857"/>
                  </a:lnTo>
                  <a:lnTo>
                    <a:pt x="8349" y="1226894"/>
                  </a:lnTo>
                  <a:lnTo>
                    <a:pt x="8991" y="1227793"/>
                  </a:lnTo>
                  <a:cubicBezTo>
                    <a:pt x="9400" y="1228114"/>
                    <a:pt x="9748" y="1228506"/>
                    <a:pt x="10019" y="1228949"/>
                  </a:cubicBezTo>
                  <a:cubicBezTo>
                    <a:pt x="10070" y="1229376"/>
                    <a:pt x="10070" y="1229807"/>
                    <a:pt x="10019" y="1230233"/>
                  </a:cubicBezTo>
                  <a:cubicBezTo>
                    <a:pt x="10075" y="1230660"/>
                    <a:pt x="10075" y="1231092"/>
                    <a:pt x="10019" y="1231518"/>
                  </a:cubicBezTo>
                  <a:cubicBezTo>
                    <a:pt x="10147" y="1232369"/>
                    <a:pt x="10147" y="1233235"/>
                    <a:pt x="10019" y="1234087"/>
                  </a:cubicBezTo>
                  <a:lnTo>
                    <a:pt x="10019" y="1234087"/>
                  </a:lnTo>
                  <a:lnTo>
                    <a:pt x="281291" y="1027"/>
                  </a:lnTo>
                  <a:lnTo>
                    <a:pt x="277566" y="244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 name="Google Shape;94;p39"/>
            <p:cNvSpPr/>
            <p:nvPr/>
          </p:nvSpPr>
          <p:spPr>
            <a:xfrm>
              <a:off x="2878154" y="6589162"/>
              <a:ext cx="90295" cy="346798"/>
            </a:xfrm>
            <a:custGeom>
              <a:rect b="b" l="l" r="r" t="t"/>
              <a:pathLst>
                <a:path extrusionOk="0" h="346798" w="90295">
                  <a:moveTo>
                    <a:pt x="88883" y="2954"/>
                  </a:moveTo>
                  <a:cubicBezTo>
                    <a:pt x="86912" y="6156"/>
                    <a:pt x="82719" y="7154"/>
                    <a:pt x="79517" y="5183"/>
                  </a:cubicBezTo>
                  <a:cubicBezTo>
                    <a:pt x="79426" y="5127"/>
                    <a:pt x="79337" y="5069"/>
                    <a:pt x="79249" y="5009"/>
                  </a:cubicBezTo>
                  <a:lnTo>
                    <a:pt x="75653" y="2440"/>
                  </a:lnTo>
                  <a:lnTo>
                    <a:pt x="0" y="346798"/>
                  </a:lnTo>
                  <a:lnTo>
                    <a:pt x="14000" y="346798"/>
                  </a:lnTo>
                  <a:lnTo>
                    <a:pt x="90296" y="0"/>
                  </a:lnTo>
                  <a:cubicBezTo>
                    <a:pt x="89953" y="1041"/>
                    <a:pt x="89478" y="2034"/>
                    <a:pt x="88883" y="295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 name="Google Shape;95;p39"/>
            <p:cNvSpPr/>
            <p:nvPr/>
          </p:nvSpPr>
          <p:spPr>
            <a:xfrm>
              <a:off x="2968449" y="6589162"/>
              <a:ext cx="12844" cy="12844"/>
            </a:xfrm>
            <a:custGeom>
              <a:rect b="b" l="l" r="r" t="t"/>
              <a:pathLst>
                <a:path extrusionOk="0" h="12844" w="12844">
                  <a:moveTo>
                    <a:pt x="0" y="0"/>
                  </a:moveTo>
                  <a:lnTo>
                    <a:pt x="0"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6" name="Google Shape;96;p39"/>
            <p:cNvSpPr/>
            <p:nvPr/>
          </p:nvSpPr>
          <p:spPr>
            <a:xfrm>
              <a:off x="2561541" y="6287448"/>
              <a:ext cx="407108" cy="307908"/>
            </a:xfrm>
            <a:custGeom>
              <a:rect b="b" l="l" r="r" t="t"/>
              <a:pathLst>
                <a:path extrusionOk="0" h="307908" w="407108">
                  <a:moveTo>
                    <a:pt x="406908" y="299017"/>
                  </a:moveTo>
                  <a:cubicBezTo>
                    <a:pt x="406965" y="298590"/>
                    <a:pt x="406965" y="298158"/>
                    <a:pt x="406908" y="297732"/>
                  </a:cubicBezTo>
                  <a:cubicBezTo>
                    <a:pt x="406959" y="297306"/>
                    <a:pt x="406959" y="296875"/>
                    <a:pt x="406908" y="296448"/>
                  </a:cubicBezTo>
                  <a:cubicBezTo>
                    <a:pt x="406637" y="296005"/>
                    <a:pt x="406289" y="295613"/>
                    <a:pt x="405881" y="295292"/>
                  </a:cubicBezTo>
                  <a:lnTo>
                    <a:pt x="405238" y="294393"/>
                  </a:lnTo>
                  <a:lnTo>
                    <a:pt x="396890" y="288356"/>
                  </a:lnTo>
                  <a:lnTo>
                    <a:pt x="771" y="0"/>
                  </a:lnTo>
                  <a:cubicBezTo>
                    <a:pt x="771" y="0"/>
                    <a:pt x="771" y="0"/>
                    <a:pt x="1413" y="642"/>
                  </a:cubicBezTo>
                  <a:lnTo>
                    <a:pt x="2184" y="1541"/>
                  </a:lnTo>
                  <a:lnTo>
                    <a:pt x="2184" y="1541"/>
                  </a:lnTo>
                  <a:lnTo>
                    <a:pt x="2184" y="2569"/>
                  </a:lnTo>
                  <a:cubicBezTo>
                    <a:pt x="2184" y="2569"/>
                    <a:pt x="2184" y="2569"/>
                    <a:pt x="2184" y="3211"/>
                  </a:cubicBezTo>
                  <a:lnTo>
                    <a:pt x="2184" y="3211"/>
                  </a:lnTo>
                  <a:cubicBezTo>
                    <a:pt x="2184" y="3211"/>
                    <a:pt x="2184" y="3211"/>
                    <a:pt x="2184" y="3853"/>
                  </a:cubicBezTo>
                  <a:cubicBezTo>
                    <a:pt x="2184" y="4495"/>
                    <a:pt x="2184" y="4495"/>
                    <a:pt x="2184" y="4881"/>
                  </a:cubicBezTo>
                  <a:lnTo>
                    <a:pt x="2184" y="6165"/>
                  </a:lnTo>
                  <a:cubicBezTo>
                    <a:pt x="2184" y="6165"/>
                    <a:pt x="2184" y="6165"/>
                    <a:pt x="2184" y="6165"/>
                  </a:cubicBezTo>
                  <a:lnTo>
                    <a:pt x="2184" y="6165"/>
                  </a:lnTo>
                  <a:lnTo>
                    <a:pt x="0" y="17083"/>
                  </a:lnTo>
                  <a:lnTo>
                    <a:pt x="392651" y="304155"/>
                  </a:lnTo>
                  <a:lnTo>
                    <a:pt x="396247" y="306724"/>
                  </a:lnTo>
                  <a:cubicBezTo>
                    <a:pt x="399353" y="308842"/>
                    <a:pt x="403589" y="308042"/>
                    <a:pt x="405707" y="304936"/>
                  </a:cubicBezTo>
                  <a:cubicBezTo>
                    <a:pt x="405767" y="304848"/>
                    <a:pt x="405825" y="304759"/>
                    <a:pt x="405881" y="304669"/>
                  </a:cubicBezTo>
                  <a:cubicBezTo>
                    <a:pt x="406368" y="303817"/>
                    <a:pt x="406756" y="302912"/>
                    <a:pt x="407037" y="301971"/>
                  </a:cubicBezTo>
                  <a:lnTo>
                    <a:pt x="407037" y="301971"/>
                  </a:lnTo>
                  <a:lnTo>
                    <a:pt x="407037" y="301971"/>
                  </a:lnTo>
                  <a:cubicBezTo>
                    <a:pt x="407165" y="300987"/>
                    <a:pt x="407121" y="299987"/>
                    <a:pt x="406908" y="29901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7" name="Google Shape;97;p39"/>
            <p:cNvSpPr/>
            <p:nvPr/>
          </p:nvSpPr>
          <p:spPr>
            <a:xfrm>
              <a:off x="2735839" y="5012001"/>
              <a:ext cx="498744" cy="345385"/>
            </a:xfrm>
            <a:custGeom>
              <a:rect b="b" l="l" r="r" t="t"/>
              <a:pathLst>
                <a:path extrusionOk="0" h="345385" w="498744">
                  <a:moveTo>
                    <a:pt x="0" y="15670"/>
                  </a:moveTo>
                  <a:lnTo>
                    <a:pt x="490011" y="342816"/>
                  </a:lnTo>
                  <a:lnTo>
                    <a:pt x="493993" y="345385"/>
                  </a:lnTo>
                  <a:lnTo>
                    <a:pt x="493993" y="345385"/>
                  </a:lnTo>
                  <a:cubicBezTo>
                    <a:pt x="492503" y="344491"/>
                    <a:pt x="491402" y="343070"/>
                    <a:pt x="490910" y="341404"/>
                  </a:cubicBezTo>
                  <a:cubicBezTo>
                    <a:pt x="489913" y="337528"/>
                    <a:pt x="491947" y="333515"/>
                    <a:pt x="495662" y="332027"/>
                  </a:cubicBezTo>
                  <a:lnTo>
                    <a:pt x="498745" y="330871"/>
                  </a:lnTo>
                  <a:lnTo>
                    <a:pt x="2954" y="0"/>
                  </a:lnTo>
                  <a:lnTo>
                    <a:pt x="2055" y="488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8" name="Google Shape;98;p39"/>
            <p:cNvSpPr/>
            <p:nvPr/>
          </p:nvSpPr>
          <p:spPr>
            <a:xfrm>
              <a:off x="5012751" y="4683442"/>
              <a:ext cx="12844" cy="770"/>
            </a:xfrm>
            <a:custGeom>
              <a:rect b="b" l="l" r="r" t="t"/>
              <a:pathLst>
                <a:path extrusionOk="0" h="770" w="12844">
                  <a:moveTo>
                    <a:pt x="0" y="771"/>
                  </a:moveTo>
                  <a:lnTo>
                    <a:pt x="0" y="771"/>
                  </a:lnTo>
                  <a:cubicBezTo>
                    <a:pt x="0" y="771"/>
                    <a:pt x="0" y="771"/>
                    <a:pt x="0" y="0"/>
                  </a:cubicBez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9" name="Google Shape;99;p39"/>
            <p:cNvSpPr/>
            <p:nvPr/>
          </p:nvSpPr>
          <p:spPr>
            <a:xfrm>
              <a:off x="5010825" y="4681002"/>
              <a:ext cx="770" cy="770"/>
            </a:xfrm>
            <a:custGeom>
              <a:rect b="b" l="l" r="r" t="t"/>
              <a:pathLst>
                <a:path extrusionOk="0" h="770" w="770">
                  <a:moveTo>
                    <a:pt x="771" y="771"/>
                  </a:moveTo>
                  <a:lnTo>
                    <a:pt x="0"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0" name="Google Shape;100;p39"/>
            <p:cNvSpPr/>
            <p:nvPr/>
          </p:nvSpPr>
          <p:spPr>
            <a:xfrm>
              <a:off x="5012880" y="4685883"/>
              <a:ext cx="12844" cy="1155"/>
            </a:xfrm>
            <a:custGeom>
              <a:rect b="b" l="l" r="r" t="t"/>
              <a:pathLst>
                <a:path extrusionOk="0" h="1155" w="12844">
                  <a:moveTo>
                    <a:pt x="0" y="1156"/>
                  </a:moveTo>
                  <a:lnTo>
                    <a:pt x="0"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1" name="Google Shape;101;p39"/>
            <p:cNvSpPr/>
            <p:nvPr/>
          </p:nvSpPr>
          <p:spPr>
            <a:xfrm>
              <a:off x="3227139" y="4685112"/>
              <a:ext cx="1771226" cy="672402"/>
            </a:xfrm>
            <a:custGeom>
              <a:rect b="b" l="l" r="r" t="t"/>
              <a:pathLst>
                <a:path extrusionOk="0" h="672402" w="1771226">
                  <a:moveTo>
                    <a:pt x="5005" y="659045"/>
                  </a:moveTo>
                  <a:cubicBezTo>
                    <a:pt x="1290" y="660532"/>
                    <a:pt x="-745" y="664545"/>
                    <a:pt x="252" y="668421"/>
                  </a:cubicBezTo>
                  <a:cubicBezTo>
                    <a:pt x="745" y="670088"/>
                    <a:pt x="1845" y="671509"/>
                    <a:pt x="3335" y="672403"/>
                  </a:cubicBezTo>
                  <a:lnTo>
                    <a:pt x="4748" y="672403"/>
                  </a:lnTo>
                  <a:lnTo>
                    <a:pt x="5775" y="672403"/>
                  </a:lnTo>
                  <a:lnTo>
                    <a:pt x="7188" y="672403"/>
                  </a:lnTo>
                  <a:lnTo>
                    <a:pt x="8344" y="672403"/>
                  </a:lnTo>
                  <a:lnTo>
                    <a:pt x="8344" y="672403"/>
                  </a:lnTo>
                  <a:lnTo>
                    <a:pt x="12069" y="670990"/>
                  </a:lnTo>
                  <a:lnTo>
                    <a:pt x="1769300" y="12716"/>
                  </a:lnTo>
                  <a:lnTo>
                    <a:pt x="1771227" y="5138"/>
                  </a:lnTo>
                  <a:lnTo>
                    <a:pt x="1762493" y="0"/>
                  </a:lnTo>
                  <a:lnTo>
                    <a:pt x="8087" y="65814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2" name="Google Shape;102;p39"/>
            <p:cNvSpPr/>
            <p:nvPr/>
          </p:nvSpPr>
          <p:spPr>
            <a:xfrm>
              <a:off x="3453708" y="3759290"/>
              <a:ext cx="1556859" cy="930189"/>
            </a:xfrm>
            <a:custGeom>
              <a:rect b="b" l="l" r="r" t="t"/>
              <a:pathLst>
                <a:path extrusionOk="0" h="930189" w="1556859">
                  <a:moveTo>
                    <a:pt x="7450" y="4752"/>
                  </a:moveTo>
                  <a:lnTo>
                    <a:pt x="7450" y="4752"/>
                  </a:lnTo>
                  <a:lnTo>
                    <a:pt x="7450" y="5652"/>
                  </a:lnTo>
                  <a:cubicBezTo>
                    <a:pt x="7315" y="6195"/>
                    <a:pt x="7098" y="6715"/>
                    <a:pt x="6807" y="7193"/>
                  </a:cubicBezTo>
                  <a:cubicBezTo>
                    <a:pt x="6539" y="7602"/>
                    <a:pt x="6239" y="7988"/>
                    <a:pt x="5908" y="8349"/>
                  </a:cubicBezTo>
                  <a:lnTo>
                    <a:pt x="5009" y="9248"/>
                  </a:lnTo>
                  <a:lnTo>
                    <a:pt x="3596" y="10147"/>
                  </a:lnTo>
                  <a:cubicBezTo>
                    <a:pt x="3596" y="10147"/>
                    <a:pt x="3596" y="10147"/>
                    <a:pt x="2697" y="10147"/>
                  </a:cubicBezTo>
                  <a:lnTo>
                    <a:pt x="0" y="11046"/>
                  </a:lnTo>
                  <a:lnTo>
                    <a:pt x="1536180" y="925052"/>
                  </a:lnTo>
                  <a:lnTo>
                    <a:pt x="1544915" y="930190"/>
                  </a:lnTo>
                  <a:lnTo>
                    <a:pt x="1546328" y="924795"/>
                  </a:lnTo>
                  <a:cubicBezTo>
                    <a:pt x="1547162" y="920942"/>
                    <a:pt x="1550943" y="918478"/>
                    <a:pt x="1554805" y="919272"/>
                  </a:cubicBezTo>
                  <a:cubicBezTo>
                    <a:pt x="1555541" y="919438"/>
                    <a:pt x="1556239" y="919743"/>
                    <a:pt x="1556860" y="920171"/>
                  </a:cubicBezTo>
                  <a:lnTo>
                    <a:pt x="1556860" y="920171"/>
                  </a:lnTo>
                  <a:lnTo>
                    <a:pt x="8477" y="0"/>
                  </a:lnTo>
                  <a:lnTo>
                    <a:pt x="7450" y="475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3" name="Google Shape;103;p39"/>
            <p:cNvSpPr/>
            <p:nvPr/>
          </p:nvSpPr>
          <p:spPr>
            <a:xfrm>
              <a:off x="5012751" y="4686654"/>
              <a:ext cx="47" cy="1541"/>
            </a:xfrm>
            <a:custGeom>
              <a:rect b="b" l="l" r="r" t="t"/>
              <a:pathLst>
                <a:path extrusionOk="0" h="1541" w="47">
                  <a:moveTo>
                    <a:pt x="0" y="1541"/>
                  </a:moveTo>
                  <a:lnTo>
                    <a:pt x="0" y="0"/>
                  </a:lnTo>
                  <a:cubicBezTo>
                    <a:pt x="63" y="512"/>
                    <a:pt x="63" y="1029"/>
                    <a:pt x="0" y="15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4" name="Google Shape;104;p39"/>
            <p:cNvSpPr/>
            <p:nvPr/>
          </p:nvSpPr>
          <p:spPr>
            <a:xfrm>
              <a:off x="5011852" y="4682158"/>
              <a:ext cx="12844" cy="12844"/>
            </a:xfrm>
            <a:custGeom>
              <a:rect b="b" l="l" r="r" t="t"/>
              <a:pathLst>
                <a:path extrusionOk="0" h="12844" w="12844">
                  <a:moveTo>
                    <a:pt x="0" y="0"/>
                  </a:moveTo>
                  <a:lnTo>
                    <a:pt x="0"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 name="Google Shape;105;p39"/>
            <p:cNvSpPr/>
            <p:nvPr/>
          </p:nvSpPr>
          <p:spPr>
            <a:xfrm>
              <a:off x="5012751" y="4683956"/>
              <a:ext cx="19" cy="770"/>
            </a:xfrm>
            <a:custGeom>
              <a:rect b="b" l="l" r="r" t="t"/>
              <a:pathLst>
                <a:path extrusionOk="0" h="770" w="19">
                  <a:moveTo>
                    <a:pt x="0" y="771"/>
                  </a:moveTo>
                  <a:lnTo>
                    <a:pt x="0" y="771"/>
                  </a:lnTo>
                  <a:lnTo>
                    <a:pt x="0" y="0"/>
                  </a:lnTo>
                  <a:cubicBezTo>
                    <a:pt x="27" y="256"/>
                    <a:pt x="27" y="514"/>
                    <a:pt x="0" y="77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 name="Google Shape;106;p39"/>
            <p:cNvSpPr/>
            <p:nvPr/>
          </p:nvSpPr>
          <p:spPr>
            <a:xfrm>
              <a:off x="45547" y="4691920"/>
              <a:ext cx="90600" cy="532912"/>
            </a:xfrm>
            <a:custGeom>
              <a:rect b="b" l="l" r="r" t="t"/>
              <a:pathLst>
                <a:path extrusionOk="0" h="532912" w="90600">
                  <a:moveTo>
                    <a:pt x="10966" y="526491"/>
                  </a:moveTo>
                  <a:lnTo>
                    <a:pt x="14177" y="528931"/>
                  </a:lnTo>
                  <a:lnTo>
                    <a:pt x="90601" y="0"/>
                  </a:lnTo>
                  <a:lnTo>
                    <a:pt x="86105" y="1413"/>
                  </a:lnTo>
                  <a:lnTo>
                    <a:pt x="76215" y="4496"/>
                  </a:lnTo>
                  <a:lnTo>
                    <a:pt x="49" y="531757"/>
                  </a:lnTo>
                  <a:cubicBezTo>
                    <a:pt x="-16" y="532139"/>
                    <a:pt x="-16" y="532530"/>
                    <a:pt x="49" y="532913"/>
                  </a:cubicBezTo>
                  <a:cubicBezTo>
                    <a:pt x="17" y="531319"/>
                    <a:pt x="465" y="529753"/>
                    <a:pt x="1333" y="528417"/>
                  </a:cubicBezTo>
                  <a:cubicBezTo>
                    <a:pt x="3252" y="525267"/>
                    <a:pt x="7361" y="524269"/>
                    <a:pt x="10512" y="526188"/>
                  </a:cubicBezTo>
                  <a:cubicBezTo>
                    <a:pt x="10667" y="526283"/>
                    <a:pt x="10819" y="526384"/>
                    <a:pt x="10966" y="52649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 name="Google Shape;107;p39"/>
            <p:cNvSpPr/>
            <p:nvPr/>
          </p:nvSpPr>
          <p:spPr>
            <a:xfrm>
              <a:off x="45556" y="5217132"/>
              <a:ext cx="86995" cy="66270"/>
            </a:xfrm>
            <a:custGeom>
              <a:rect b="b" l="l" r="r" t="t"/>
              <a:pathLst>
                <a:path extrusionOk="0" h="66270" w="86995">
                  <a:moveTo>
                    <a:pt x="14169" y="3719"/>
                  </a:moveTo>
                  <a:lnTo>
                    <a:pt x="10957" y="1278"/>
                  </a:lnTo>
                  <a:cubicBezTo>
                    <a:pt x="7974" y="-892"/>
                    <a:pt x="3797" y="-233"/>
                    <a:pt x="1627" y="2750"/>
                  </a:cubicBezTo>
                  <a:cubicBezTo>
                    <a:pt x="1520" y="2898"/>
                    <a:pt x="1419" y="3049"/>
                    <a:pt x="1324" y="3205"/>
                  </a:cubicBezTo>
                  <a:cubicBezTo>
                    <a:pt x="456" y="4541"/>
                    <a:pt x="8" y="6107"/>
                    <a:pt x="40" y="7701"/>
                  </a:cubicBezTo>
                  <a:lnTo>
                    <a:pt x="40" y="8985"/>
                  </a:lnTo>
                  <a:cubicBezTo>
                    <a:pt x="-13" y="9455"/>
                    <a:pt x="-13" y="9929"/>
                    <a:pt x="40" y="10398"/>
                  </a:cubicBezTo>
                  <a:cubicBezTo>
                    <a:pt x="-9" y="10782"/>
                    <a:pt x="-9" y="11170"/>
                    <a:pt x="40" y="11554"/>
                  </a:cubicBezTo>
                  <a:cubicBezTo>
                    <a:pt x="268" y="11952"/>
                    <a:pt x="574" y="12302"/>
                    <a:pt x="939" y="12581"/>
                  </a:cubicBezTo>
                  <a:cubicBezTo>
                    <a:pt x="952" y="12838"/>
                    <a:pt x="952" y="13095"/>
                    <a:pt x="939" y="13352"/>
                  </a:cubicBezTo>
                  <a:lnTo>
                    <a:pt x="70170" y="66271"/>
                  </a:lnTo>
                  <a:lnTo>
                    <a:pt x="83785" y="61775"/>
                  </a:lnTo>
                  <a:lnTo>
                    <a:pt x="86996" y="6061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 name="Google Shape;108;p39"/>
            <p:cNvSpPr/>
            <p:nvPr/>
          </p:nvSpPr>
          <p:spPr>
            <a:xfrm>
              <a:off x="2483833" y="6233501"/>
              <a:ext cx="77708" cy="58441"/>
            </a:xfrm>
            <a:custGeom>
              <a:rect b="b" l="l" r="r" t="t"/>
              <a:pathLst>
                <a:path extrusionOk="0" h="58441" w="77708">
                  <a:moveTo>
                    <a:pt x="2312" y="4624"/>
                  </a:moveTo>
                  <a:lnTo>
                    <a:pt x="0" y="15670"/>
                  </a:lnTo>
                  <a:lnTo>
                    <a:pt x="58698" y="58442"/>
                  </a:lnTo>
                  <a:lnTo>
                    <a:pt x="71543" y="53304"/>
                  </a:lnTo>
                  <a:lnTo>
                    <a:pt x="71543" y="53304"/>
                  </a:lnTo>
                  <a:lnTo>
                    <a:pt x="72956" y="53304"/>
                  </a:lnTo>
                  <a:lnTo>
                    <a:pt x="74625" y="53304"/>
                  </a:lnTo>
                  <a:lnTo>
                    <a:pt x="75396" y="53304"/>
                  </a:lnTo>
                  <a:lnTo>
                    <a:pt x="76681" y="53947"/>
                  </a:lnTo>
                  <a:cubicBezTo>
                    <a:pt x="77097" y="54087"/>
                    <a:pt x="77457" y="54357"/>
                    <a:pt x="77708" y="54717"/>
                  </a:cubicBezTo>
                  <a:lnTo>
                    <a:pt x="77708" y="54717"/>
                  </a:lnTo>
                  <a:cubicBezTo>
                    <a:pt x="77708" y="54717"/>
                    <a:pt x="77708" y="54717"/>
                    <a:pt x="77066" y="54075"/>
                  </a:cubicBezTo>
                  <a:lnTo>
                    <a:pt x="2826"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9" name="Google Shape;109;p39"/>
            <p:cNvSpPr/>
            <p:nvPr/>
          </p:nvSpPr>
          <p:spPr>
            <a:xfrm>
              <a:off x="2563596" y="6289374"/>
              <a:ext cx="12844" cy="1027"/>
            </a:xfrm>
            <a:custGeom>
              <a:rect b="b" l="l" r="r" t="t"/>
              <a:pathLst>
                <a:path extrusionOk="0" h="1027" w="12844">
                  <a:moveTo>
                    <a:pt x="0" y="1027"/>
                  </a:moveTo>
                  <a:lnTo>
                    <a:pt x="0" y="0"/>
                  </a:lnTo>
                  <a:cubicBezTo>
                    <a:pt x="0" y="0"/>
                    <a:pt x="0" y="0"/>
                    <a:pt x="0" y="89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0" name="Google Shape;110;p39"/>
            <p:cNvSpPr/>
            <p:nvPr/>
          </p:nvSpPr>
          <p:spPr>
            <a:xfrm>
              <a:off x="2564110" y="6292714"/>
              <a:ext cx="12844" cy="1027"/>
            </a:xfrm>
            <a:custGeom>
              <a:rect b="b" l="l" r="r" t="t"/>
              <a:pathLst>
                <a:path extrusionOk="0" h="1027" w="12844">
                  <a:moveTo>
                    <a:pt x="0" y="1027"/>
                  </a:moveTo>
                  <a:cubicBezTo>
                    <a:pt x="0" y="1027"/>
                    <a:pt x="0" y="257"/>
                    <a:pt x="0" y="0"/>
                  </a:cubicBezTo>
                  <a:lnTo>
                    <a:pt x="0" y="89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1" name="Google Shape;111;p39"/>
            <p:cNvSpPr/>
            <p:nvPr/>
          </p:nvSpPr>
          <p:spPr>
            <a:xfrm>
              <a:off x="2563211" y="6289374"/>
              <a:ext cx="642" cy="1284"/>
            </a:xfrm>
            <a:custGeom>
              <a:rect b="b" l="l" r="r" t="t"/>
              <a:pathLst>
                <a:path extrusionOk="0" h="1284" w="642">
                  <a:moveTo>
                    <a:pt x="0" y="0"/>
                  </a:moveTo>
                  <a:lnTo>
                    <a:pt x="0" y="0"/>
                  </a:lnTo>
                  <a:cubicBezTo>
                    <a:pt x="290" y="386"/>
                    <a:pt x="508" y="821"/>
                    <a:pt x="642" y="1285"/>
                  </a:cubicBezTo>
                  <a:cubicBezTo>
                    <a:pt x="642" y="1285"/>
                    <a:pt x="129" y="257"/>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 name="Google Shape;112;p39"/>
            <p:cNvSpPr/>
            <p:nvPr/>
          </p:nvSpPr>
          <p:spPr>
            <a:xfrm>
              <a:off x="2558459" y="6286420"/>
              <a:ext cx="1155" cy="12844"/>
            </a:xfrm>
            <a:custGeom>
              <a:rect b="b" l="l" r="r" t="t"/>
              <a:pathLst>
                <a:path extrusionOk="0" h="12844" w="1155">
                  <a:moveTo>
                    <a:pt x="0" y="0"/>
                  </a:moveTo>
                  <a:lnTo>
                    <a:pt x="1156" y="0"/>
                  </a:lnTo>
                  <a:lnTo>
                    <a:pt x="385"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 name="Google Shape;113;p39"/>
            <p:cNvSpPr/>
            <p:nvPr/>
          </p:nvSpPr>
          <p:spPr>
            <a:xfrm>
              <a:off x="2416401" y="6295026"/>
              <a:ext cx="147581" cy="640934"/>
            </a:xfrm>
            <a:custGeom>
              <a:rect b="b" l="l" r="r" t="t"/>
              <a:pathLst>
                <a:path extrusionOk="0" h="640934" w="147581">
                  <a:moveTo>
                    <a:pt x="147581" y="0"/>
                  </a:moveTo>
                  <a:lnTo>
                    <a:pt x="147581" y="0"/>
                  </a:lnTo>
                  <a:cubicBezTo>
                    <a:pt x="147581" y="0"/>
                    <a:pt x="147581" y="0"/>
                    <a:pt x="147581" y="0"/>
                  </a:cubicBezTo>
                  <a:cubicBezTo>
                    <a:pt x="147185" y="2676"/>
                    <a:pt x="145437" y="4957"/>
                    <a:pt x="142957" y="6037"/>
                  </a:cubicBezTo>
                  <a:lnTo>
                    <a:pt x="131526" y="10661"/>
                  </a:lnTo>
                  <a:lnTo>
                    <a:pt x="0" y="640934"/>
                  </a:lnTo>
                  <a:lnTo>
                    <a:pt x="13743" y="640934"/>
                  </a:lnTo>
                  <a:lnTo>
                    <a:pt x="145398" y="1156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 name="Google Shape;114;p39"/>
            <p:cNvSpPr/>
            <p:nvPr/>
          </p:nvSpPr>
          <p:spPr>
            <a:xfrm>
              <a:off x="2564110" y="6291429"/>
              <a:ext cx="47" cy="1541"/>
            </a:xfrm>
            <a:custGeom>
              <a:rect b="b" l="l" r="r" t="t"/>
              <a:pathLst>
                <a:path extrusionOk="0" h="1541" w="47">
                  <a:moveTo>
                    <a:pt x="0" y="642"/>
                  </a:moveTo>
                  <a:cubicBezTo>
                    <a:pt x="0" y="642"/>
                    <a:pt x="0" y="642"/>
                    <a:pt x="0" y="0"/>
                  </a:cubicBezTo>
                  <a:cubicBezTo>
                    <a:pt x="63" y="512"/>
                    <a:pt x="63" y="1029"/>
                    <a:pt x="0" y="15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5" name="Google Shape;115;p39"/>
            <p:cNvSpPr/>
            <p:nvPr/>
          </p:nvSpPr>
          <p:spPr>
            <a:xfrm>
              <a:off x="2466622" y="6287190"/>
              <a:ext cx="98644" cy="51377"/>
            </a:xfrm>
            <a:custGeom>
              <a:rect b="b" l="l" r="r" t="t"/>
              <a:pathLst>
                <a:path extrusionOk="0" h="51377" w="98644">
                  <a:moveTo>
                    <a:pt x="97489" y="5780"/>
                  </a:moveTo>
                  <a:cubicBezTo>
                    <a:pt x="97552" y="5268"/>
                    <a:pt x="97552" y="4751"/>
                    <a:pt x="97489" y="4239"/>
                  </a:cubicBezTo>
                  <a:lnTo>
                    <a:pt x="97489" y="4239"/>
                  </a:lnTo>
                  <a:cubicBezTo>
                    <a:pt x="97489" y="4239"/>
                    <a:pt x="97489" y="4239"/>
                    <a:pt x="97489" y="3596"/>
                  </a:cubicBezTo>
                  <a:lnTo>
                    <a:pt x="97489" y="3596"/>
                  </a:lnTo>
                  <a:cubicBezTo>
                    <a:pt x="97354" y="3133"/>
                    <a:pt x="97137" y="2698"/>
                    <a:pt x="96846" y="2312"/>
                  </a:cubicBezTo>
                  <a:lnTo>
                    <a:pt x="96076" y="1413"/>
                  </a:lnTo>
                  <a:lnTo>
                    <a:pt x="96076" y="1413"/>
                  </a:lnTo>
                  <a:cubicBezTo>
                    <a:pt x="95824" y="1053"/>
                    <a:pt x="95464" y="783"/>
                    <a:pt x="95048" y="642"/>
                  </a:cubicBezTo>
                  <a:lnTo>
                    <a:pt x="93764" y="0"/>
                  </a:lnTo>
                  <a:lnTo>
                    <a:pt x="92608" y="0"/>
                  </a:lnTo>
                  <a:lnTo>
                    <a:pt x="91323" y="0"/>
                  </a:lnTo>
                  <a:lnTo>
                    <a:pt x="89910" y="0"/>
                  </a:lnTo>
                  <a:lnTo>
                    <a:pt x="89910" y="0"/>
                  </a:lnTo>
                  <a:lnTo>
                    <a:pt x="77066" y="5138"/>
                  </a:lnTo>
                  <a:lnTo>
                    <a:pt x="3468" y="34423"/>
                  </a:lnTo>
                  <a:lnTo>
                    <a:pt x="899" y="47268"/>
                  </a:lnTo>
                  <a:lnTo>
                    <a:pt x="0" y="51377"/>
                  </a:lnTo>
                  <a:lnTo>
                    <a:pt x="82589" y="18496"/>
                  </a:lnTo>
                  <a:lnTo>
                    <a:pt x="94021" y="13872"/>
                  </a:lnTo>
                  <a:cubicBezTo>
                    <a:pt x="96501" y="12793"/>
                    <a:pt x="98248" y="10511"/>
                    <a:pt x="98644" y="7835"/>
                  </a:cubicBezTo>
                  <a:lnTo>
                    <a:pt x="98644" y="655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 name="Google Shape;116;p39"/>
            <p:cNvSpPr/>
            <p:nvPr/>
          </p:nvSpPr>
          <p:spPr>
            <a:xfrm>
              <a:off x="250077" y="6217317"/>
              <a:ext cx="77836" cy="423864"/>
            </a:xfrm>
            <a:custGeom>
              <a:rect b="b" l="l" r="r" t="t"/>
              <a:pathLst>
                <a:path extrusionOk="0" h="423864" w="77836">
                  <a:moveTo>
                    <a:pt x="13615" y="417956"/>
                  </a:moveTo>
                  <a:lnTo>
                    <a:pt x="77837" y="1798"/>
                  </a:lnTo>
                  <a:lnTo>
                    <a:pt x="73726" y="3340"/>
                  </a:lnTo>
                  <a:lnTo>
                    <a:pt x="71029" y="3340"/>
                  </a:lnTo>
                  <a:lnTo>
                    <a:pt x="70002" y="3340"/>
                  </a:lnTo>
                  <a:lnTo>
                    <a:pt x="68589" y="2569"/>
                  </a:lnTo>
                  <a:lnTo>
                    <a:pt x="68589" y="2569"/>
                  </a:lnTo>
                  <a:lnTo>
                    <a:pt x="65378" y="0"/>
                  </a:lnTo>
                  <a:lnTo>
                    <a:pt x="0" y="423864"/>
                  </a:lnTo>
                  <a:lnTo>
                    <a:pt x="4110" y="42232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7" name="Google Shape;117;p39"/>
            <p:cNvSpPr/>
            <p:nvPr/>
          </p:nvSpPr>
          <p:spPr>
            <a:xfrm>
              <a:off x="189709" y="6664430"/>
              <a:ext cx="12844" cy="12844"/>
            </a:xfrm>
            <a:custGeom>
              <a:rect b="b" l="l" r="r" t="t"/>
              <a:pathLst>
                <a:path extrusionOk="0" h="12844" w="12844">
                  <a:moveTo>
                    <a:pt x="0" y="0"/>
                  </a:moveTo>
                  <a:lnTo>
                    <a:pt x="0" y="0"/>
                  </a:lnTo>
                  <a:lnTo>
                    <a:pt x="0"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8" name="Google Shape;118;p39"/>
            <p:cNvSpPr/>
            <p:nvPr/>
          </p:nvSpPr>
          <p:spPr>
            <a:xfrm>
              <a:off x="188100" y="6666870"/>
              <a:ext cx="196" cy="1027"/>
            </a:xfrm>
            <a:custGeom>
              <a:rect b="b" l="l" r="r" t="t"/>
              <a:pathLst>
                <a:path extrusionOk="0" h="1027" w="196">
                  <a:moveTo>
                    <a:pt x="196" y="0"/>
                  </a:moveTo>
                  <a:lnTo>
                    <a:pt x="196" y="1028"/>
                  </a:lnTo>
                  <a:lnTo>
                    <a:pt x="196" y="1028"/>
                  </a:lnTo>
                  <a:cubicBezTo>
                    <a:pt x="-65" y="735"/>
                    <a:pt x="-65" y="292"/>
                    <a:pt x="196"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9" name="Google Shape;119;p39"/>
            <p:cNvSpPr/>
            <p:nvPr/>
          </p:nvSpPr>
          <p:spPr>
            <a:xfrm>
              <a:off x="191764" y="6662631"/>
              <a:ext cx="899" cy="12844"/>
            </a:xfrm>
            <a:custGeom>
              <a:rect b="b" l="l" r="r" t="t"/>
              <a:pathLst>
                <a:path extrusionOk="0" h="12844" w="899">
                  <a:moveTo>
                    <a:pt x="899" y="0"/>
                  </a:moveTo>
                  <a:lnTo>
                    <a:pt x="0"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0" name="Google Shape;120;p39"/>
            <p:cNvSpPr/>
            <p:nvPr/>
          </p:nvSpPr>
          <p:spPr>
            <a:xfrm>
              <a:off x="199342" y="6671366"/>
              <a:ext cx="328429" cy="264593"/>
            </a:xfrm>
            <a:custGeom>
              <a:rect b="b" l="l" r="r" t="t"/>
              <a:pathLst>
                <a:path extrusionOk="0" h="264593" w="328429">
                  <a:moveTo>
                    <a:pt x="1284" y="3083"/>
                  </a:moveTo>
                  <a:lnTo>
                    <a:pt x="0" y="11303"/>
                  </a:lnTo>
                  <a:lnTo>
                    <a:pt x="305438" y="264594"/>
                  </a:lnTo>
                  <a:lnTo>
                    <a:pt x="328429" y="264594"/>
                  </a:lnTo>
                  <a:lnTo>
                    <a:pt x="9376" y="0"/>
                  </a:lnTo>
                  <a:lnTo>
                    <a:pt x="1284" y="308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1" name="Google Shape;121;p39"/>
            <p:cNvSpPr/>
            <p:nvPr/>
          </p:nvSpPr>
          <p:spPr>
            <a:xfrm>
              <a:off x="146809" y="6667383"/>
              <a:ext cx="53817" cy="268576"/>
            </a:xfrm>
            <a:custGeom>
              <a:rect b="b" l="l" r="r" t="t"/>
              <a:pathLst>
                <a:path extrusionOk="0" h="268576" w="53817">
                  <a:moveTo>
                    <a:pt x="53818" y="7065"/>
                  </a:moveTo>
                  <a:lnTo>
                    <a:pt x="49708" y="8606"/>
                  </a:lnTo>
                  <a:cubicBezTo>
                    <a:pt x="46485" y="9908"/>
                    <a:pt x="42817" y="8351"/>
                    <a:pt x="41515" y="5128"/>
                  </a:cubicBezTo>
                  <a:cubicBezTo>
                    <a:pt x="41398" y="4839"/>
                    <a:pt x="41303" y="4542"/>
                    <a:pt x="41230" y="4239"/>
                  </a:cubicBezTo>
                  <a:cubicBezTo>
                    <a:pt x="40779" y="2862"/>
                    <a:pt x="40779" y="1377"/>
                    <a:pt x="41230" y="0"/>
                  </a:cubicBezTo>
                  <a:lnTo>
                    <a:pt x="41230" y="1"/>
                  </a:lnTo>
                  <a:cubicBezTo>
                    <a:pt x="41230" y="1"/>
                    <a:pt x="41230" y="1"/>
                    <a:pt x="41230" y="1"/>
                  </a:cubicBezTo>
                  <a:lnTo>
                    <a:pt x="0" y="268576"/>
                  </a:lnTo>
                  <a:lnTo>
                    <a:pt x="13743" y="268576"/>
                  </a:lnTo>
                  <a:lnTo>
                    <a:pt x="52276" y="1528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 name="Google Shape;122;p39"/>
            <p:cNvSpPr/>
            <p:nvPr/>
          </p:nvSpPr>
          <p:spPr>
            <a:xfrm>
              <a:off x="189067" y="6664815"/>
              <a:ext cx="770" cy="1026"/>
            </a:xfrm>
            <a:custGeom>
              <a:rect b="b" l="l" r="r" t="t"/>
              <a:pathLst>
                <a:path extrusionOk="0" h="1026" w="770">
                  <a:moveTo>
                    <a:pt x="0" y="385"/>
                  </a:moveTo>
                  <a:lnTo>
                    <a:pt x="0" y="1027"/>
                  </a:lnTo>
                  <a:lnTo>
                    <a:pt x="771"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 name="Google Shape;123;p39"/>
            <p:cNvSpPr/>
            <p:nvPr/>
          </p:nvSpPr>
          <p:spPr>
            <a:xfrm>
              <a:off x="190351" y="6662246"/>
              <a:ext cx="1412" cy="899"/>
            </a:xfrm>
            <a:custGeom>
              <a:rect b="b" l="l" r="r" t="t"/>
              <a:pathLst>
                <a:path extrusionOk="0" h="899" w="1412">
                  <a:moveTo>
                    <a:pt x="771" y="899"/>
                  </a:moveTo>
                  <a:lnTo>
                    <a:pt x="0" y="899"/>
                  </a:lnTo>
                  <a:cubicBezTo>
                    <a:pt x="420" y="526"/>
                    <a:pt x="897" y="223"/>
                    <a:pt x="1413"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 name="Google Shape;124;p39"/>
            <p:cNvSpPr/>
            <p:nvPr/>
          </p:nvSpPr>
          <p:spPr>
            <a:xfrm>
              <a:off x="969359" y="0"/>
              <a:ext cx="294648" cy="1823130"/>
            </a:xfrm>
            <a:custGeom>
              <a:rect b="b" l="l" r="r" t="t"/>
              <a:pathLst>
                <a:path extrusionOk="0" h="1823130" w="294648">
                  <a:moveTo>
                    <a:pt x="5009" y="1821974"/>
                  </a:moveTo>
                  <a:lnTo>
                    <a:pt x="14257" y="1819919"/>
                  </a:lnTo>
                  <a:lnTo>
                    <a:pt x="294649" y="0"/>
                  </a:lnTo>
                  <a:lnTo>
                    <a:pt x="280905" y="0"/>
                  </a:lnTo>
                  <a:lnTo>
                    <a:pt x="0" y="1823130"/>
                  </a:lnTo>
                  <a:lnTo>
                    <a:pt x="5009" y="182197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5" name="Google Shape;125;p39"/>
            <p:cNvSpPr/>
            <p:nvPr/>
          </p:nvSpPr>
          <p:spPr>
            <a:xfrm>
              <a:off x="-1" y="5946044"/>
              <a:ext cx="323034" cy="273713"/>
            </a:xfrm>
            <a:custGeom>
              <a:rect b="b" l="l" r="r" t="t"/>
              <a:pathLst>
                <a:path extrusionOk="0" h="273713" w="323034">
                  <a:moveTo>
                    <a:pt x="317640" y="273714"/>
                  </a:moveTo>
                  <a:lnTo>
                    <a:pt x="317640" y="273714"/>
                  </a:lnTo>
                  <a:cubicBezTo>
                    <a:pt x="316303" y="272857"/>
                    <a:pt x="315340" y="271526"/>
                    <a:pt x="314943" y="269989"/>
                  </a:cubicBezTo>
                  <a:cubicBezTo>
                    <a:pt x="313896" y="266140"/>
                    <a:pt x="315957" y="262129"/>
                    <a:pt x="319695" y="260741"/>
                  </a:cubicBezTo>
                  <a:lnTo>
                    <a:pt x="323035" y="259456"/>
                  </a:lnTo>
                  <a:lnTo>
                    <a:pt x="0" y="0"/>
                  </a:lnTo>
                  <a:lnTo>
                    <a:pt x="0" y="18753"/>
                  </a:lnTo>
                  <a:lnTo>
                    <a:pt x="314429" y="27063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 name="Google Shape;126;p39"/>
            <p:cNvSpPr/>
            <p:nvPr/>
          </p:nvSpPr>
          <p:spPr>
            <a:xfrm>
              <a:off x="4621899" y="6188160"/>
              <a:ext cx="1129914" cy="747799"/>
            </a:xfrm>
            <a:custGeom>
              <a:rect b="b" l="l" r="r" t="t"/>
              <a:pathLst>
                <a:path extrusionOk="0" h="747799" w="1129914">
                  <a:moveTo>
                    <a:pt x="2569" y="5138"/>
                  </a:moveTo>
                  <a:lnTo>
                    <a:pt x="0" y="15028"/>
                  </a:lnTo>
                  <a:lnTo>
                    <a:pt x="1103199" y="747799"/>
                  </a:lnTo>
                  <a:lnTo>
                    <a:pt x="1129915" y="747799"/>
                  </a:lnTo>
                  <a:lnTo>
                    <a:pt x="3854" y="0"/>
                  </a:lnTo>
                  <a:lnTo>
                    <a:pt x="2569" y="513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 name="Google Shape;127;p39"/>
            <p:cNvSpPr/>
            <p:nvPr/>
          </p:nvSpPr>
          <p:spPr>
            <a:xfrm>
              <a:off x="2758445" y="4904623"/>
              <a:ext cx="81689" cy="58056"/>
            </a:xfrm>
            <a:custGeom>
              <a:rect b="b" l="l" r="r" t="t"/>
              <a:pathLst>
                <a:path extrusionOk="0" h="58056" w="81689">
                  <a:moveTo>
                    <a:pt x="0" y="15542"/>
                  </a:moveTo>
                  <a:lnTo>
                    <a:pt x="64350" y="58056"/>
                  </a:lnTo>
                  <a:lnTo>
                    <a:pt x="78607" y="52919"/>
                  </a:lnTo>
                  <a:lnTo>
                    <a:pt x="81690" y="51891"/>
                  </a:lnTo>
                  <a:lnTo>
                    <a:pt x="3211" y="0"/>
                  </a:lnTo>
                  <a:lnTo>
                    <a:pt x="2312" y="4881"/>
                  </a:lnTo>
                  <a:lnTo>
                    <a:pt x="0" y="1554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 name="Google Shape;128;p39"/>
            <p:cNvSpPr/>
            <p:nvPr/>
          </p:nvSpPr>
          <p:spPr>
            <a:xfrm>
              <a:off x="4169779" y="4495529"/>
              <a:ext cx="642" cy="899"/>
            </a:xfrm>
            <a:custGeom>
              <a:rect b="b" l="l" r="r" t="t"/>
              <a:pathLst>
                <a:path extrusionOk="0" h="899" w="642">
                  <a:moveTo>
                    <a:pt x="642" y="0"/>
                  </a:moveTo>
                  <a:lnTo>
                    <a:pt x="642" y="0"/>
                  </a:lnTo>
                  <a:cubicBezTo>
                    <a:pt x="504" y="347"/>
                    <a:pt x="283" y="656"/>
                    <a:pt x="0" y="89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 name="Google Shape;129;p39"/>
            <p:cNvSpPr/>
            <p:nvPr/>
          </p:nvSpPr>
          <p:spPr>
            <a:xfrm>
              <a:off x="3130031" y="3868082"/>
              <a:ext cx="1037949" cy="623209"/>
            </a:xfrm>
            <a:custGeom>
              <a:rect b="b" l="l" r="r" t="t"/>
              <a:pathLst>
                <a:path extrusionOk="0" h="623209" w="1037949">
                  <a:moveTo>
                    <a:pt x="1037950" y="617686"/>
                  </a:moveTo>
                  <a:lnTo>
                    <a:pt x="20936" y="0"/>
                  </a:lnTo>
                  <a:lnTo>
                    <a:pt x="5266" y="5009"/>
                  </a:lnTo>
                  <a:lnTo>
                    <a:pt x="2055" y="5009"/>
                  </a:lnTo>
                  <a:cubicBezTo>
                    <a:pt x="2055" y="5009"/>
                    <a:pt x="2055" y="5009"/>
                    <a:pt x="1028" y="5009"/>
                  </a:cubicBezTo>
                  <a:lnTo>
                    <a:pt x="0" y="5009"/>
                  </a:lnTo>
                  <a:lnTo>
                    <a:pt x="1017784" y="623209"/>
                  </a:lnTo>
                  <a:lnTo>
                    <a:pt x="1032683" y="617814"/>
                  </a:lnTo>
                  <a:cubicBezTo>
                    <a:pt x="1034331" y="616986"/>
                    <a:pt x="1036263" y="616939"/>
                    <a:pt x="1037950" y="61768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 name="Google Shape;130;p39"/>
            <p:cNvSpPr/>
            <p:nvPr/>
          </p:nvSpPr>
          <p:spPr>
            <a:xfrm>
              <a:off x="4168237" y="4485896"/>
              <a:ext cx="1014" cy="835"/>
            </a:xfrm>
            <a:custGeom>
              <a:rect b="b" l="l" r="r" t="t"/>
              <a:pathLst>
                <a:path extrusionOk="0" h="835" w="1014">
                  <a:moveTo>
                    <a:pt x="0" y="0"/>
                  </a:moveTo>
                  <a:lnTo>
                    <a:pt x="0" y="0"/>
                  </a:lnTo>
                  <a:cubicBezTo>
                    <a:pt x="0" y="0"/>
                    <a:pt x="0" y="0"/>
                    <a:pt x="771" y="642"/>
                  </a:cubicBezTo>
                  <a:cubicBezTo>
                    <a:pt x="1542" y="1285"/>
                    <a:pt x="257" y="129"/>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 name="Google Shape;131;p39"/>
            <p:cNvSpPr/>
            <p:nvPr/>
          </p:nvSpPr>
          <p:spPr>
            <a:xfrm>
              <a:off x="3127976" y="3870522"/>
              <a:ext cx="12844" cy="12844"/>
            </a:xfrm>
            <a:custGeom>
              <a:rect b="b" l="l" r="r" t="t"/>
              <a:pathLst>
                <a:path extrusionOk="0" h="12844" w="12844">
                  <a:moveTo>
                    <a:pt x="0" y="0"/>
                  </a:moveTo>
                  <a:lnTo>
                    <a:pt x="0"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 name="Google Shape;132;p39"/>
            <p:cNvSpPr/>
            <p:nvPr/>
          </p:nvSpPr>
          <p:spPr>
            <a:xfrm>
              <a:off x="3129902" y="3872449"/>
              <a:ext cx="12844" cy="12844"/>
            </a:xfrm>
            <a:custGeom>
              <a:rect b="b" l="l" r="r" t="t"/>
              <a:pathLst>
                <a:path extrusionOk="0" h="12844" w="12844">
                  <a:moveTo>
                    <a:pt x="0" y="0"/>
                  </a:move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3" name="Google Shape;133;p39"/>
            <p:cNvSpPr/>
            <p:nvPr/>
          </p:nvSpPr>
          <p:spPr>
            <a:xfrm>
              <a:off x="3126948" y="3867953"/>
              <a:ext cx="12844" cy="12844"/>
            </a:xfrm>
            <a:custGeom>
              <a:rect b="b" l="l" r="r" t="t"/>
              <a:pathLst>
                <a:path extrusionOk="0" h="12844" w="12844">
                  <a:moveTo>
                    <a:pt x="0" y="0"/>
                  </a:moveTo>
                  <a:lnTo>
                    <a:pt x="0"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 name="Google Shape;134;p39"/>
            <p:cNvSpPr/>
            <p:nvPr/>
          </p:nvSpPr>
          <p:spPr>
            <a:xfrm>
              <a:off x="3126773" y="3866155"/>
              <a:ext cx="46" cy="899"/>
            </a:xfrm>
            <a:custGeom>
              <a:rect b="b" l="l" r="r" t="t"/>
              <a:pathLst>
                <a:path extrusionOk="0" h="899" w="46">
                  <a:moveTo>
                    <a:pt x="47" y="0"/>
                  </a:moveTo>
                  <a:cubicBezTo>
                    <a:pt x="-16" y="296"/>
                    <a:pt x="-16" y="602"/>
                    <a:pt x="47" y="899"/>
                  </a:cubicBezTo>
                  <a:lnTo>
                    <a:pt x="47" y="899"/>
                  </a:lnTo>
                  <a:cubicBezTo>
                    <a:pt x="47" y="899"/>
                    <a:pt x="47" y="0"/>
                    <a:pt x="47"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 name="Google Shape;135;p39"/>
            <p:cNvSpPr/>
            <p:nvPr/>
          </p:nvSpPr>
          <p:spPr>
            <a:xfrm>
              <a:off x="2586716" y="3537982"/>
              <a:ext cx="125414" cy="567720"/>
            </a:xfrm>
            <a:custGeom>
              <a:rect b="b" l="l" r="r" t="t"/>
              <a:pathLst>
                <a:path extrusionOk="0" h="567720" w="125414">
                  <a:moveTo>
                    <a:pt x="109690" y="9119"/>
                  </a:moveTo>
                  <a:lnTo>
                    <a:pt x="0" y="560014"/>
                  </a:lnTo>
                  <a:lnTo>
                    <a:pt x="8349" y="565281"/>
                  </a:lnTo>
                  <a:lnTo>
                    <a:pt x="12202" y="567721"/>
                  </a:lnTo>
                  <a:lnTo>
                    <a:pt x="125360" y="0"/>
                  </a:lnTo>
                  <a:lnTo>
                    <a:pt x="125360" y="1156"/>
                  </a:lnTo>
                  <a:cubicBezTo>
                    <a:pt x="125432" y="1581"/>
                    <a:pt x="125432" y="2015"/>
                    <a:pt x="125360" y="2440"/>
                  </a:cubicBezTo>
                  <a:cubicBezTo>
                    <a:pt x="125091" y="2922"/>
                    <a:pt x="124744" y="3356"/>
                    <a:pt x="124333" y="3725"/>
                  </a:cubicBezTo>
                  <a:lnTo>
                    <a:pt x="123434" y="4624"/>
                  </a:lnTo>
                  <a:cubicBezTo>
                    <a:pt x="123008" y="4955"/>
                    <a:pt x="122530" y="5215"/>
                    <a:pt x="122021" y="5394"/>
                  </a:cubicBezTo>
                  <a:lnTo>
                    <a:pt x="121122" y="539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6" name="Google Shape;136;p39"/>
            <p:cNvSpPr/>
            <p:nvPr/>
          </p:nvSpPr>
          <p:spPr>
            <a:xfrm>
              <a:off x="1001085" y="4796858"/>
              <a:ext cx="386100" cy="2139101"/>
            </a:xfrm>
            <a:custGeom>
              <a:rect b="b" l="l" r="r" t="t"/>
              <a:pathLst>
                <a:path extrusionOk="0" h="2139101" w="386100">
                  <a:moveTo>
                    <a:pt x="381862" y="2440"/>
                  </a:moveTo>
                  <a:lnTo>
                    <a:pt x="378907" y="2440"/>
                  </a:lnTo>
                  <a:lnTo>
                    <a:pt x="377751" y="2440"/>
                  </a:lnTo>
                  <a:lnTo>
                    <a:pt x="376467" y="2440"/>
                  </a:lnTo>
                  <a:lnTo>
                    <a:pt x="376467" y="2440"/>
                  </a:lnTo>
                  <a:lnTo>
                    <a:pt x="372871" y="0"/>
                  </a:lnTo>
                  <a:lnTo>
                    <a:pt x="0" y="2139102"/>
                  </a:lnTo>
                  <a:lnTo>
                    <a:pt x="13615" y="2139102"/>
                  </a:lnTo>
                  <a:lnTo>
                    <a:pt x="386100" y="102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 name="Google Shape;137;p39"/>
            <p:cNvSpPr/>
            <p:nvPr/>
          </p:nvSpPr>
          <p:spPr>
            <a:xfrm>
              <a:off x="3135040" y="3758005"/>
              <a:ext cx="321493" cy="115214"/>
            </a:xfrm>
            <a:custGeom>
              <a:rect b="b" l="l" r="r" t="t"/>
              <a:pathLst>
                <a:path extrusionOk="0" h="115214" w="321493">
                  <a:moveTo>
                    <a:pt x="5266" y="109306"/>
                  </a:moveTo>
                  <a:cubicBezTo>
                    <a:pt x="4734" y="112095"/>
                    <a:pt x="2710" y="114365"/>
                    <a:pt x="0" y="115214"/>
                  </a:cubicBezTo>
                  <a:lnTo>
                    <a:pt x="0" y="115214"/>
                  </a:lnTo>
                  <a:lnTo>
                    <a:pt x="15670" y="110205"/>
                  </a:lnTo>
                  <a:lnTo>
                    <a:pt x="317897" y="13230"/>
                  </a:lnTo>
                  <a:lnTo>
                    <a:pt x="320594" y="12331"/>
                  </a:lnTo>
                  <a:cubicBezTo>
                    <a:pt x="320594" y="12331"/>
                    <a:pt x="320594" y="12331"/>
                    <a:pt x="321493" y="12331"/>
                  </a:cubicBezTo>
                  <a:cubicBezTo>
                    <a:pt x="320256" y="12927"/>
                    <a:pt x="318873" y="13151"/>
                    <a:pt x="317511" y="12973"/>
                  </a:cubicBezTo>
                  <a:cubicBezTo>
                    <a:pt x="313835" y="12187"/>
                    <a:pt x="311491" y="8570"/>
                    <a:pt x="312276" y="4893"/>
                  </a:cubicBezTo>
                  <a:cubicBezTo>
                    <a:pt x="312305" y="4760"/>
                    <a:pt x="312337" y="4627"/>
                    <a:pt x="312374" y="4496"/>
                  </a:cubicBezTo>
                  <a:lnTo>
                    <a:pt x="313402" y="0"/>
                  </a:lnTo>
                  <a:lnTo>
                    <a:pt x="7450" y="9826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 name="Google Shape;138;p39"/>
            <p:cNvSpPr/>
            <p:nvPr/>
          </p:nvSpPr>
          <p:spPr>
            <a:xfrm>
              <a:off x="3126853" y="3865127"/>
              <a:ext cx="141" cy="1669"/>
            </a:xfrm>
            <a:custGeom>
              <a:rect b="b" l="l" r="r" t="t"/>
              <a:pathLst>
                <a:path extrusionOk="0" h="1669" w="141">
                  <a:moveTo>
                    <a:pt x="95" y="0"/>
                  </a:moveTo>
                  <a:cubicBezTo>
                    <a:pt x="157" y="297"/>
                    <a:pt x="157" y="603"/>
                    <a:pt x="95" y="900"/>
                  </a:cubicBezTo>
                  <a:cubicBezTo>
                    <a:pt x="95" y="899"/>
                    <a:pt x="95" y="899"/>
                    <a:pt x="95" y="1670"/>
                  </a:cubicBezTo>
                  <a:cubicBezTo>
                    <a:pt x="-32" y="1120"/>
                    <a:pt x="-32" y="550"/>
                    <a:pt x="95"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 name="Google Shape;139;p39"/>
            <p:cNvSpPr/>
            <p:nvPr/>
          </p:nvSpPr>
          <p:spPr>
            <a:xfrm>
              <a:off x="3127976" y="3870651"/>
              <a:ext cx="899" cy="899"/>
            </a:xfrm>
            <a:custGeom>
              <a:rect b="b" l="l" r="r" t="t"/>
              <a:pathLst>
                <a:path extrusionOk="0" h="899" w="899">
                  <a:moveTo>
                    <a:pt x="128" y="128"/>
                  </a:moveTo>
                  <a:lnTo>
                    <a:pt x="899" y="899"/>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 name="Google Shape;140;p39"/>
            <p:cNvSpPr/>
            <p:nvPr/>
          </p:nvSpPr>
          <p:spPr>
            <a:xfrm>
              <a:off x="3126912" y="3867953"/>
              <a:ext cx="36" cy="1155"/>
            </a:xfrm>
            <a:custGeom>
              <a:rect b="b" l="l" r="r" t="t"/>
              <a:pathLst>
                <a:path extrusionOk="0" h="1155" w="36">
                  <a:moveTo>
                    <a:pt x="36" y="257"/>
                  </a:moveTo>
                  <a:lnTo>
                    <a:pt x="36" y="257"/>
                  </a:lnTo>
                  <a:cubicBezTo>
                    <a:pt x="-6" y="555"/>
                    <a:pt x="-6" y="858"/>
                    <a:pt x="36" y="1156"/>
                  </a:cubicBezTo>
                  <a:cubicBezTo>
                    <a:pt x="-12" y="772"/>
                    <a:pt x="-12" y="384"/>
                    <a:pt x="36"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 name="Google Shape;141;p39"/>
            <p:cNvSpPr/>
            <p:nvPr/>
          </p:nvSpPr>
          <p:spPr>
            <a:xfrm>
              <a:off x="3129902" y="3872449"/>
              <a:ext cx="1027" cy="12844"/>
            </a:xfrm>
            <a:custGeom>
              <a:rect b="b" l="l" r="r" t="t"/>
              <a:pathLst>
                <a:path extrusionOk="0" h="12844" w="1027">
                  <a:moveTo>
                    <a:pt x="0" y="0"/>
                  </a:moveTo>
                  <a:lnTo>
                    <a:pt x="0" y="0"/>
                  </a:lnTo>
                  <a:lnTo>
                    <a:pt x="1028"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 name="Google Shape;142;p39"/>
            <p:cNvSpPr/>
            <p:nvPr/>
          </p:nvSpPr>
          <p:spPr>
            <a:xfrm>
              <a:off x="315055" y="6072047"/>
              <a:ext cx="372114" cy="148866"/>
            </a:xfrm>
            <a:custGeom>
              <a:rect b="b" l="l" r="r" t="t"/>
              <a:pathLst>
                <a:path extrusionOk="0" h="148866" w="372114">
                  <a:moveTo>
                    <a:pt x="6052" y="148866"/>
                  </a:moveTo>
                  <a:lnTo>
                    <a:pt x="9391" y="148866"/>
                  </a:lnTo>
                  <a:lnTo>
                    <a:pt x="13502" y="147325"/>
                  </a:lnTo>
                  <a:lnTo>
                    <a:pt x="369418" y="16184"/>
                  </a:lnTo>
                  <a:lnTo>
                    <a:pt x="371344" y="4496"/>
                  </a:lnTo>
                  <a:lnTo>
                    <a:pt x="372115" y="0"/>
                  </a:lnTo>
                  <a:lnTo>
                    <a:pt x="8364" y="133582"/>
                  </a:lnTo>
                  <a:lnTo>
                    <a:pt x="5024" y="134866"/>
                  </a:lnTo>
                  <a:cubicBezTo>
                    <a:pt x="1286" y="136255"/>
                    <a:pt x="-775" y="140266"/>
                    <a:pt x="272" y="144114"/>
                  </a:cubicBezTo>
                  <a:cubicBezTo>
                    <a:pt x="669" y="145651"/>
                    <a:pt x="1632" y="146982"/>
                    <a:pt x="2969" y="147839"/>
                  </a:cubicBezTo>
                  <a:lnTo>
                    <a:pt x="4382" y="14860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3" name="Google Shape;143;p39"/>
            <p:cNvSpPr/>
            <p:nvPr/>
          </p:nvSpPr>
          <p:spPr>
            <a:xfrm>
              <a:off x="1550950" y="2044952"/>
              <a:ext cx="899" cy="899"/>
            </a:xfrm>
            <a:custGeom>
              <a:rect b="b" l="l" r="r" t="t"/>
              <a:pathLst>
                <a:path extrusionOk="0" h="899" w="899">
                  <a:moveTo>
                    <a:pt x="899" y="899"/>
                  </a:moveTo>
                  <a:lnTo>
                    <a:pt x="0" y="0"/>
                  </a:lnTo>
                  <a:lnTo>
                    <a:pt x="0" y="0"/>
                  </a:lnTo>
                  <a:cubicBezTo>
                    <a:pt x="370" y="220"/>
                    <a:pt x="679" y="529"/>
                    <a:pt x="899" y="89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4" name="Google Shape;144;p39"/>
            <p:cNvSpPr/>
            <p:nvPr/>
          </p:nvSpPr>
          <p:spPr>
            <a:xfrm>
              <a:off x="1103454" y="1792817"/>
              <a:ext cx="446340" cy="254832"/>
            </a:xfrm>
            <a:custGeom>
              <a:rect b="b" l="l" r="r" t="t"/>
              <a:pathLst>
                <a:path extrusionOk="0" h="254832" w="446340">
                  <a:moveTo>
                    <a:pt x="8220" y="5395"/>
                  </a:moveTo>
                  <a:cubicBezTo>
                    <a:pt x="8748" y="9342"/>
                    <a:pt x="6280" y="13072"/>
                    <a:pt x="2440" y="14129"/>
                  </a:cubicBezTo>
                  <a:lnTo>
                    <a:pt x="0" y="14129"/>
                  </a:lnTo>
                  <a:lnTo>
                    <a:pt x="423092" y="254832"/>
                  </a:lnTo>
                  <a:lnTo>
                    <a:pt x="441716" y="250337"/>
                  </a:lnTo>
                  <a:cubicBezTo>
                    <a:pt x="442099" y="250272"/>
                    <a:pt x="442490" y="250272"/>
                    <a:pt x="442872" y="250337"/>
                  </a:cubicBezTo>
                  <a:cubicBezTo>
                    <a:pt x="443247" y="250210"/>
                    <a:pt x="443653" y="250210"/>
                    <a:pt x="444028" y="250337"/>
                  </a:cubicBezTo>
                  <a:lnTo>
                    <a:pt x="444028" y="250337"/>
                  </a:lnTo>
                  <a:lnTo>
                    <a:pt x="445441" y="250337"/>
                  </a:lnTo>
                  <a:cubicBezTo>
                    <a:pt x="445441" y="250337"/>
                    <a:pt x="446083" y="250337"/>
                    <a:pt x="446340" y="250337"/>
                  </a:cubicBezTo>
                  <a:lnTo>
                    <a:pt x="446340" y="250337"/>
                  </a:lnTo>
                  <a:lnTo>
                    <a:pt x="4881" y="0"/>
                  </a:lnTo>
                  <a:lnTo>
                    <a:pt x="3982" y="0"/>
                  </a:lnTo>
                  <a:cubicBezTo>
                    <a:pt x="6299" y="855"/>
                    <a:pt x="7937" y="2941"/>
                    <a:pt x="8220" y="539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5" name="Google Shape;145;p39"/>
            <p:cNvSpPr/>
            <p:nvPr/>
          </p:nvSpPr>
          <p:spPr>
            <a:xfrm>
              <a:off x="1552877" y="2046878"/>
              <a:ext cx="110" cy="1412"/>
            </a:xfrm>
            <a:custGeom>
              <a:rect b="b" l="l" r="r" t="t"/>
              <a:pathLst>
                <a:path extrusionOk="0" h="1412" w="110">
                  <a:moveTo>
                    <a:pt x="0" y="1413"/>
                  </a:moveTo>
                  <a:cubicBezTo>
                    <a:pt x="0" y="1413"/>
                    <a:pt x="0" y="514"/>
                    <a:pt x="0" y="0"/>
                  </a:cubicBezTo>
                  <a:lnTo>
                    <a:pt x="0" y="0"/>
                  </a:lnTo>
                  <a:cubicBezTo>
                    <a:pt x="147" y="459"/>
                    <a:pt x="147" y="953"/>
                    <a:pt x="0" y="141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6" name="Google Shape;146;p39"/>
            <p:cNvSpPr/>
            <p:nvPr/>
          </p:nvSpPr>
          <p:spPr>
            <a:xfrm>
              <a:off x="1553005" y="2049704"/>
              <a:ext cx="47" cy="1412"/>
            </a:xfrm>
            <a:custGeom>
              <a:rect b="b" l="l" r="r" t="t"/>
              <a:pathLst>
                <a:path extrusionOk="0" h="1412" w="47">
                  <a:moveTo>
                    <a:pt x="0" y="1413"/>
                  </a:moveTo>
                  <a:cubicBezTo>
                    <a:pt x="64" y="944"/>
                    <a:pt x="64" y="469"/>
                    <a:pt x="0" y="0"/>
                  </a:cubicBezTo>
                  <a:lnTo>
                    <a:pt x="0" y="141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 name="Google Shape;147;p39"/>
            <p:cNvSpPr/>
            <p:nvPr/>
          </p:nvSpPr>
          <p:spPr>
            <a:xfrm>
              <a:off x="595796" y="1968742"/>
              <a:ext cx="370865" cy="226231"/>
            </a:xfrm>
            <a:custGeom>
              <a:rect b="b" l="l" r="r" t="t"/>
              <a:pathLst>
                <a:path extrusionOk="0" h="226231" w="370865">
                  <a:moveTo>
                    <a:pt x="363930" y="221351"/>
                  </a:moveTo>
                  <a:lnTo>
                    <a:pt x="363930" y="221351"/>
                  </a:lnTo>
                  <a:cubicBezTo>
                    <a:pt x="363897" y="220795"/>
                    <a:pt x="363897" y="220237"/>
                    <a:pt x="363930" y="219681"/>
                  </a:cubicBezTo>
                  <a:lnTo>
                    <a:pt x="363930" y="218782"/>
                  </a:lnTo>
                  <a:cubicBezTo>
                    <a:pt x="364199" y="218300"/>
                    <a:pt x="364546" y="217866"/>
                    <a:pt x="364957" y="217497"/>
                  </a:cubicBezTo>
                  <a:lnTo>
                    <a:pt x="365728" y="216598"/>
                  </a:lnTo>
                  <a:lnTo>
                    <a:pt x="367012" y="215956"/>
                  </a:lnTo>
                  <a:cubicBezTo>
                    <a:pt x="367438" y="215887"/>
                    <a:pt x="367872" y="215887"/>
                    <a:pt x="368297" y="215956"/>
                  </a:cubicBezTo>
                  <a:lnTo>
                    <a:pt x="368297" y="215956"/>
                  </a:lnTo>
                  <a:lnTo>
                    <a:pt x="370866" y="215314"/>
                  </a:lnTo>
                  <a:lnTo>
                    <a:pt x="17390" y="4923"/>
                  </a:lnTo>
                  <a:lnTo>
                    <a:pt x="10454" y="813"/>
                  </a:lnTo>
                  <a:cubicBezTo>
                    <a:pt x="7143" y="-967"/>
                    <a:pt x="3015" y="274"/>
                    <a:pt x="1235" y="3585"/>
                  </a:cubicBezTo>
                  <a:cubicBezTo>
                    <a:pt x="1180" y="3687"/>
                    <a:pt x="1127" y="3791"/>
                    <a:pt x="1078" y="3896"/>
                  </a:cubicBezTo>
                  <a:cubicBezTo>
                    <a:pt x="-1009" y="7266"/>
                    <a:pt x="25" y="11689"/>
                    <a:pt x="3390" y="13786"/>
                  </a:cubicBezTo>
                  <a:lnTo>
                    <a:pt x="5702" y="15199"/>
                  </a:lnTo>
                  <a:lnTo>
                    <a:pt x="363159" y="22623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8" name="Google Shape;148;p39"/>
            <p:cNvSpPr/>
            <p:nvPr/>
          </p:nvSpPr>
          <p:spPr>
            <a:xfrm>
              <a:off x="1552363" y="2045979"/>
              <a:ext cx="12844" cy="1156"/>
            </a:xfrm>
            <a:custGeom>
              <a:rect b="b" l="l" r="r" t="t"/>
              <a:pathLst>
                <a:path extrusionOk="0" h="1156" w="12844">
                  <a:moveTo>
                    <a:pt x="0" y="899"/>
                  </a:moveTo>
                  <a:lnTo>
                    <a:pt x="0" y="0"/>
                  </a:lnTo>
                  <a:lnTo>
                    <a:pt x="0" y="115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9" name="Google Shape;149;p39"/>
            <p:cNvSpPr/>
            <p:nvPr/>
          </p:nvSpPr>
          <p:spPr>
            <a:xfrm>
              <a:off x="1553005" y="2049704"/>
              <a:ext cx="12844" cy="12844"/>
            </a:xfrm>
            <a:custGeom>
              <a:rect b="b" l="l" r="r" t="t"/>
              <a:pathLst>
                <a:path extrusionOk="0" h="12844" w="12844">
                  <a:moveTo>
                    <a:pt x="0" y="0"/>
                  </a:move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0" name="Google Shape;150;p39"/>
            <p:cNvSpPr/>
            <p:nvPr/>
          </p:nvSpPr>
          <p:spPr>
            <a:xfrm>
              <a:off x="1550051" y="2044181"/>
              <a:ext cx="899" cy="899"/>
            </a:xfrm>
            <a:custGeom>
              <a:rect b="b" l="l" r="r" t="t"/>
              <a:pathLst>
                <a:path extrusionOk="0" h="899" w="899">
                  <a:moveTo>
                    <a:pt x="899" y="771"/>
                  </a:moveTo>
                  <a:cubicBezTo>
                    <a:pt x="899" y="771"/>
                    <a:pt x="899" y="129"/>
                    <a:pt x="0" y="0"/>
                  </a:cubicBezTo>
                  <a:cubicBezTo>
                    <a:pt x="361" y="231"/>
                    <a:pt x="668" y="538"/>
                    <a:pt x="899" y="89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 name="Google Shape;151;p39"/>
            <p:cNvSpPr/>
            <p:nvPr/>
          </p:nvSpPr>
          <p:spPr>
            <a:xfrm>
              <a:off x="965249" y="2043234"/>
              <a:ext cx="581077" cy="153667"/>
            </a:xfrm>
            <a:custGeom>
              <a:rect b="b" l="l" r="r" t="t"/>
              <a:pathLst>
                <a:path extrusionOk="0" h="153667" w="581077">
                  <a:moveTo>
                    <a:pt x="0" y="140309"/>
                  </a:moveTo>
                  <a:lnTo>
                    <a:pt x="0" y="140309"/>
                  </a:lnTo>
                  <a:lnTo>
                    <a:pt x="2440" y="140309"/>
                  </a:lnTo>
                  <a:cubicBezTo>
                    <a:pt x="6216" y="140955"/>
                    <a:pt x="8753" y="144540"/>
                    <a:pt x="8107" y="148316"/>
                  </a:cubicBezTo>
                  <a:cubicBezTo>
                    <a:pt x="8102" y="148344"/>
                    <a:pt x="8097" y="148373"/>
                    <a:pt x="8092" y="148401"/>
                  </a:cubicBezTo>
                  <a:lnTo>
                    <a:pt x="7321" y="153667"/>
                  </a:lnTo>
                  <a:lnTo>
                    <a:pt x="572471" y="16618"/>
                  </a:lnTo>
                  <a:lnTo>
                    <a:pt x="574270" y="6342"/>
                  </a:lnTo>
                  <a:cubicBezTo>
                    <a:pt x="574798" y="2916"/>
                    <a:pt x="577620" y="307"/>
                    <a:pt x="581077" y="49"/>
                  </a:cubicBezTo>
                  <a:cubicBezTo>
                    <a:pt x="580694" y="-16"/>
                    <a:pt x="580304" y="-16"/>
                    <a:pt x="579921" y="49"/>
                  </a:cubicBezTo>
                  <a:lnTo>
                    <a:pt x="561297" y="4544"/>
                  </a:lnTo>
                  <a:lnTo>
                    <a:pt x="2569" y="14030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2" name="Google Shape;152;p39"/>
            <p:cNvSpPr/>
            <p:nvPr/>
          </p:nvSpPr>
          <p:spPr>
            <a:xfrm>
              <a:off x="2120339" y="2923635"/>
              <a:ext cx="12844" cy="12844"/>
            </a:xfrm>
            <a:custGeom>
              <a:rect b="b" l="l" r="r" t="t"/>
              <a:pathLst>
                <a:path extrusionOk="0" h="12844" w="12844">
                  <a:moveTo>
                    <a:pt x="0" y="0"/>
                  </a:move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3" name="Google Shape;153;p39"/>
            <p:cNvSpPr/>
            <p:nvPr/>
          </p:nvSpPr>
          <p:spPr>
            <a:xfrm>
              <a:off x="1889912" y="2923507"/>
              <a:ext cx="230427" cy="78992"/>
            </a:xfrm>
            <a:custGeom>
              <a:rect b="b" l="l" r="r" t="t"/>
              <a:pathLst>
                <a:path extrusionOk="0" h="78992" w="230427">
                  <a:moveTo>
                    <a:pt x="0" y="78993"/>
                  </a:moveTo>
                  <a:lnTo>
                    <a:pt x="230427" y="14771"/>
                  </a:lnTo>
                  <a:lnTo>
                    <a:pt x="228115" y="13487"/>
                  </a:lnTo>
                  <a:cubicBezTo>
                    <a:pt x="224839" y="11259"/>
                    <a:pt x="223880" y="6857"/>
                    <a:pt x="225932" y="3468"/>
                  </a:cubicBezTo>
                  <a:cubicBezTo>
                    <a:pt x="226802" y="1824"/>
                    <a:pt x="228275" y="581"/>
                    <a:pt x="230042" y="0"/>
                  </a:cubicBezTo>
                  <a:lnTo>
                    <a:pt x="2697" y="63066"/>
                  </a:lnTo>
                  <a:lnTo>
                    <a:pt x="771" y="7385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4" name="Google Shape;154;p39"/>
            <p:cNvSpPr/>
            <p:nvPr/>
          </p:nvSpPr>
          <p:spPr>
            <a:xfrm>
              <a:off x="2114766" y="2924181"/>
              <a:ext cx="632119" cy="384270"/>
            </a:xfrm>
            <a:custGeom>
              <a:rect b="b" l="l" r="r" t="t"/>
              <a:pathLst>
                <a:path extrusionOk="0" h="384270" w="632119">
                  <a:moveTo>
                    <a:pt x="1078" y="3050"/>
                  </a:moveTo>
                  <a:cubicBezTo>
                    <a:pt x="-974" y="6439"/>
                    <a:pt x="-15" y="10841"/>
                    <a:pt x="3261" y="13069"/>
                  </a:cubicBezTo>
                  <a:lnTo>
                    <a:pt x="5573" y="14353"/>
                  </a:lnTo>
                  <a:lnTo>
                    <a:pt x="629165" y="384271"/>
                  </a:lnTo>
                  <a:lnTo>
                    <a:pt x="630193" y="379133"/>
                  </a:lnTo>
                  <a:lnTo>
                    <a:pt x="632119" y="368858"/>
                  </a:lnTo>
                  <a:lnTo>
                    <a:pt x="10454" y="96"/>
                  </a:lnTo>
                  <a:lnTo>
                    <a:pt x="9555" y="96"/>
                  </a:lnTo>
                  <a:lnTo>
                    <a:pt x="8142" y="96"/>
                  </a:lnTo>
                  <a:cubicBezTo>
                    <a:pt x="7506" y="-32"/>
                    <a:pt x="6851" y="-32"/>
                    <a:pt x="6216" y="96"/>
                  </a:cubicBezTo>
                  <a:lnTo>
                    <a:pt x="5188" y="96"/>
                  </a:lnTo>
                  <a:cubicBezTo>
                    <a:pt x="3505" y="550"/>
                    <a:pt x="2045" y="1600"/>
                    <a:pt x="1078" y="305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5" name="Google Shape;155;p39"/>
            <p:cNvSpPr/>
            <p:nvPr/>
          </p:nvSpPr>
          <p:spPr>
            <a:xfrm>
              <a:off x="1443829" y="2660454"/>
              <a:ext cx="456358" cy="271401"/>
            </a:xfrm>
            <a:custGeom>
              <a:rect b="b" l="l" r="r" t="t"/>
              <a:pathLst>
                <a:path extrusionOk="0" h="271401" w="456358">
                  <a:moveTo>
                    <a:pt x="6422" y="5138"/>
                  </a:moveTo>
                  <a:lnTo>
                    <a:pt x="6422" y="6294"/>
                  </a:lnTo>
                  <a:lnTo>
                    <a:pt x="6422" y="7835"/>
                  </a:lnTo>
                  <a:lnTo>
                    <a:pt x="6422" y="7835"/>
                  </a:lnTo>
                  <a:cubicBezTo>
                    <a:pt x="6059" y="8438"/>
                    <a:pt x="5579" y="8962"/>
                    <a:pt x="5009" y="9376"/>
                  </a:cubicBezTo>
                  <a:lnTo>
                    <a:pt x="4367" y="9376"/>
                  </a:lnTo>
                  <a:lnTo>
                    <a:pt x="2569" y="10275"/>
                  </a:lnTo>
                  <a:lnTo>
                    <a:pt x="2569" y="10275"/>
                  </a:lnTo>
                  <a:lnTo>
                    <a:pt x="0" y="10918"/>
                  </a:lnTo>
                  <a:lnTo>
                    <a:pt x="434395" y="271401"/>
                  </a:lnTo>
                  <a:lnTo>
                    <a:pt x="451349" y="266649"/>
                  </a:lnTo>
                  <a:lnTo>
                    <a:pt x="451349" y="266649"/>
                  </a:lnTo>
                  <a:cubicBezTo>
                    <a:pt x="451775" y="266584"/>
                    <a:pt x="452208" y="266584"/>
                    <a:pt x="452634" y="266649"/>
                  </a:cubicBezTo>
                  <a:cubicBezTo>
                    <a:pt x="453096" y="266517"/>
                    <a:pt x="453585" y="266517"/>
                    <a:pt x="454047" y="266649"/>
                  </a:cubicBezTo>
                  <a:lnTo>
                    <a:pt x="454047" y="266649"/>
                  </a:lnTo>
                  <a:cubicBezTo>
                    <a:pt x="454885" y="266733"/>
                    <a:pt x="455684" y="267043"/>
                    <a:pt x="456359" y="267548"/>
                  </a:cubicBezTo>
                  <a:lnTo>
                    <a:pt x="456359" y="267548"/>
                  </a:lnTo>
                  <a:lnTo>
                    <a:pt x="7578" y="0"/>
                  </a:lnTo>
                  <a:lnTo>
                    <a:pt x="6679" y="500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6" name="Google Shape;156;p39"/>
            <p:cNvSpPr/>
            <p:nvPr/>
          </p:nvSpPr>
          <p:spPr>
            <a:xfrm>
              <a:off x="862951" y="2815920"/>
              <a:ext cx="57" cy="850"/>
            </a:xfrm>
            <a:custGeom>
              <a:rect b="b" l="l" r="r" t="t"/>
              <a:pathLst>
                <a:path extrusionOk="0" h="850" w="57">
                  <a:moveTo>
                    <a:pt x="57" y="850"/>
                  </a:moveTo>
                  <a:lnTo>
                    <a:pt x="57" y="850"/>
                  </a:lnTo>
                  <a:cubicBezTo>
                    <a:pt x="57" y="850"/>
                    <a:pt x="57" y="850"/>
                    <a:pt x="57" y="208"/>
                  </a:cubicBezTo>
                  <a:cubicBezTo>
                    <a:pt x="57" y="-434"/>
                    <a:pt x="-71" y="593"/>
                    <a:pt x="57" y="85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7" name="Google Shape;157;p39"/>
            <p:cNvSpPr/>
            <p:nvPr/>
          </p:nvSpPr>
          <p:spPr>
            <a:xfrm>
              <a:off x="877137" y="2658527"/>
              <a:ext cx="567590" cy="159141"/>
            </a:xfrm>
            <a:custGeom>
              <a:rect b="b" l="l" r="r" t="t"/>
              <a:pathLst>
                <a:path extrusionOk="0" h="159141" w="567590">
                  <a:moveTo>
                    <a:pt x="0" y="152463"/>
                  </a:moveTo>
                  <a:lnTo>
                    <a:pt x="10789" y="159142"/>
                  </a:lnTo>
                  <a:lnTo>
                    <a:pt x="565022" y="13744"/>
                  </a:lnTo>
                  <a:lnTo>
                    <a:pt x="567591" y="13101"/>
                  </a:lnTo>
                  <a:lnTo>
                    <a:pt x="567591" y="13101"/>
                  </a:lnTo>
                  <a:cubicBezTo>
                    <a:pt x="566746" y="13298"/>
                    <a:pt x="565867" y="13298"/>
                    <a:pt x="565022" y="13101"/>
                  </a:cubicBezTo>
                  <a:cubicBezTo>
                    <a:pt x="561374" y="12555"/>
                    <a:pt x="558859" y="9155"/>
                    <a:pt x="559405" y="5507"/>
                  </a:cubicBezTo>
                  <a:cubicBezTo>
                    <a:pt x="559430" y="5340"/>
                    <a:pt x="559461" y="5174"/>
                    <a:pt x="559499" y="5009"/>
                  </a:cubicBezTo>
                  <a:lnTo>
                    <a:pt x="560398" y="0"/>
                  </a:lnTo>
                  <a:lnTo>
                    <a:pt x="899" y="14681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8" name="Google Shape;158;p39"/>
            <p:cNvSpPr/>
            <p:nvPr/>
          </p:nvSpPr>
          <p:spPr>
            <a:xfrm>
              <a:off x="862944" y="2814330"/>
              <a:ext cx="64" cy="2440"/>
            </a:xfrm>
            <a:custGeom>
              <a:rect b="b" l="l" r="r" t="t"/>
              <a:pathLst>
                <a:path extrusionOk="0" h="2440" w="64">
                  <a:moveTo>
                    <a:pt x="65" y="1798"/>
                  </a:moveTo>
                  <a:cubicBezTo>
                    <a:pt x="65" y="1798"/>
                    <a:pt x="65" y="1798"/>
                    <a:pt x="65" y="2440"/>
                  </a:cubicBezTo>
                  <a:lnTo>
                    <a:pt x="65" y="2440"/>
                  </a:lnTo>
                  <a:cubicBezTo>
                    <a:pt x="1" y="1628"/>
                    <a:pt x="1" y="812"/>
                    <a:pt x="65" y="0"/>
                  </a:cubicBezTo>
                  <a:cubicBezTo>
                    <a:pt x="-22" y="596"/>
                    <a:pt x="-22" y="1202"/>
                    <a:pt x="65" y="179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9" name="Google Shape;159;p39"/>
            <p:cNvSpPr/>
            <p:nvPr/>
          </p:nvSpPr>
          <p:spPr>
            <a:xfrm>
              <a:off x="863137" y="2817412"/>
              <a:ext cx="770" cy="1669"/>
            </a:xfrm>
            <a:custGeom>
              <a:rect b="b" l="l" r="r" t="t"/>
              <a:pathLst>
                <a:path extrusionOk="0" h="1669" w="770">
                  <a:moveTo>
                    <a:pt x="771" y="1670"/>
                  </a:moveTo>
                  <a:cubicBezTo>
                    <a:pt x="771" y="1670"/>
                    <a:pt x="771" y="1670"/>
                    <a:pt x="771" y="1670"/>
                  </a:cubicBezTo>
                  <a:lnTo>
                    <a:pt x="771" y="1670"/>
                  </a:lnTo>
                  <a:lnTo>
                    <a:pt x="0" y="0"/>
                  </a:lnTo>
                  <a:cubicBezTo>
                    <a:pt x="0" y="0"/>
                    <a:pt x="514" y="1284"/>
                    <a:pt x="771" y="167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0" name="Google Shape;160;p39"/>
            <p:cNvSpPr/>
            <p:nvPr/>
          </p:nvSpPr>
          <p:spPr>
            <a:xfrm>
              <a:off x="866091" y="2810990"/>
              <a:ext cx="452120" cy="287071"/>
            </a:xfrm>
            <a:custGeom>
              <a:rect b="b" l="l" r="r" t="t"/>
              <a:pathLst>
                <a:path extrusionOk="0" h="287071" w="452120">
                  <a:moveTo>
                    <a:pt x="445184" y="282062"/>
                  </a:moveTo>
                  <a:cubicBezTo>
                    <a:pt x="445152" y="281506"/>
                    <a:pt x="445152" y="280949"/>
                    <a:pt x="445184" y="280392"/>
                  </a:cubicBezTo>
                  <a:cubicBezTo>
                    <a:pt x="445151" y="280051"/>
                    <a:pt x="445151" y="279707"/>
                    <a:pt x="445184" y="279365"/>
                  </a:cubicBezTo>
                  <a:lnTo>
                    <a:pt x="446083" y="278338"/>
                  </a:lnTo>
                  <a:cubicBezTo>
                    <a:pt x="446312" y="277939"/>
                    <a:pt x="446618" y="277589"/>
                    <a:pt x="446983" y="277310"/>
                  </a:cubicBezTo>
                  <a:lnTo>
                    <a:pt x="447882" y="277310"/>
                  </a:lnTo>
                  <a:cubicBezTo>
                    <a:pt x="448368" y="277002"/>
                    <a:pt x="448885" y="276744"/>
                    <a:pt x="449423" y="276539"/>
                  </a:cubicBezTo>
                  <a:lnTo>
                    <a:pt x="449423" y="276539"/>
                  </a:lnTo>
                  <a:lnTo>
                    <a:pt x="452120" y="275769"/>
                  </a:lnTo>
                  <a:lnTo>
                    <a:pt x="21835" y="6679"/>
                  </a:lnTo>
                  <a:lnTo>
                    <a:pt x="11046" y="0"/>
                  </a:lnTo>
                  <a:lnTo>
                    <a:pt x="10404" y="4752"/>
                  </a:lnTo>
                  <a:cubicBezTo>
                    <a:pt x="9816" y="8652"/>
                    <a:pt x="6380" y="11479"/>
                    <a:pt x="2440" y="11303"/>
                  </a:cubicBezTo>
                  <a:cubicBezTo>
                    <a:pt x="1563" y="11217"/>
                    <a:pt x="723" y="10908"/>
                    <a:pt x="0" y="10404"/>
                  </a:cubicBezTo>
                  <a:lnTo>
                    <a:pt x="444028" y="287072"/>
                  </a:lnTo>
                  <a:lnTo>
                    <a:pt x="444927" y="28219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1" name="Google Shape;161;p39"/>
            <p:cNvSpPr/>
            <p:nvPr/>
          </p:nvSpPr>
          <p:spPr>
            <a:xfrm>
              <a:off x="1901729" y="2933268"/>
              <a:ext cx="12844" cy="12844"/>
            </a:xfrm>
            <a:custGeom>
              <a:rect b="b" l="l" r="r" t="t"/>
              <a:pathLst>
                <a:path extrusionOk="0" h="12844" w="12844">
                  <a:moveTo>
                    <a:pt x="0" y="0"/>
                  </a:moveTo>
                  <a:lnTo>
                    <a:pt x="0"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 name="Google Shape;162;p39"/>
            <p:cNvSpPr/>
            <p:nvPr/>
          </p:nvSpPr>
          <p:spPr>
            <a:xfrm>
              <a:off x="1893637" y="2928467"/>
              <a:ext cx="1284" cy="48"/>
            </a:xfrm>
            <a:custGeom>
              <a:rect b="b" l="l" r="r" t="t"/>
              <a:pathLst>
                <a:path extrusionOk="0" h="48" w="1284">
                  <a:moveTo>
                    <a:pt x="0" y="49"/>
                  </a:moveTo>
                  <a:lnTo>
                    <a:pt x="0" y="49"/>
                  </a:lnTo>
                  <a:cubicBezTo>
                    <a:pt x="426" y="-16"/>
                    <a:pt x="859" y="-16"/>
                    <a:pt x="1285" y="49"/>
                  </a:cubicBezTo>
                  <a:cubicBezTo>
                    <a:pt x="859" y="-16"/>
                    <a:pt x="426" y="-16"/>
                    <a:pt x="0" y="4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 name="Google Shape;163;p39"/>
            <p:cNvSpPr/>
            <p:nvPr/>
          </p:nvSpPr>
          <p:spPr>
            <a:xfrm>
              <a:off x="1896463" y="2927617"/>
              <a:ext cx="2311" cy="899"/>
            </a:xfrm>
            <a:custGeom>
              <a:rect b="b" l="l" r="r" t="t"/>
              <a:pathLst>
                <a:path extrusionOk="0" h="899" w="2311">
                  <a:moveTo>
                    <a:pt x="2312" y="899"/>
                  </a:moveTo>
                  <a:lnTo>
                    <a:pt x="2312" y="899"/>
                  </a:lnTo>
                  <a:cubicBezTo>
                    <a:pt x="1637" y="395"/>
                    <a:pt x="838" y="84"/>
                    <a:pt x="0" y="0"/>
                  </a:cubicBezTo>
                  <a:cubicBezTo>
                    <a:pt x="826" y="133"/>
                    <a:pt x="1614" y="439"/>
                    <a:pt x="2312" y="89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 name="Google Shape;164;p39"/>
            <p:cNvSpPr/>
            <p:nvPr/>
          </p:nvSpPr>
          <p:spPr>
            <a:xfrm>
              <a:off x="1900316" y="2929929"/>
              <a:ext cx="1284" cy="1412"/>
            </a:xfrm>
            <a:custGeom>
              <a:rect b="b" l="l" r="r" t="t"/>
              <a:pathLst>
                <a:path extrusionOk="0" h="1412" w="1284">
                  <a:moveTo>
                    <a:pt x="642" y="642"/>
                  </a:moveTo>
                  <a:cubicBezTo>
                    <a:pt x="642" y="642"/>
                    <a:pt x="642" y="642"/>
                    <a:pt x="642" y="642"/>
                  </a:cubicBezTo>
                  <a:cubicBezTo>
                    <a:pt x="642" y="642"/>
                    <a:pt x="642" y="642"/>
                    <a:pt x="0" y="0"/>
                  </a:cubicBezTo>
                  <a:cubicBezTo>
                    <a:pt x="524" y="374"/>
                    <a:pt x="962" y="855"/>
                    <a:pt x="1285" y="1413"/>
                  </a:cubicBezTo>
                  <a:lnTo>
                    <a:pt x="642" y="64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 name="Google Shape;165;p39"/>
            <p:cNvSpPr/>
            <p:nvPr/>
          </p:nvSpPr>
          <p:spPr>
            <a:xfrm>
              <a:off x="1316670" y="2928259"/>
              <a:ext cx="576966" cy="171857"/>
            </a:xfrm>
            <a:custGeom>
              <a:rect b="b" l="l" r="r" t="t"/>
              <a:pathLst>
                <a:path extrusionOk="0" h="171857" w="576966">
                  <a:moveTo>
                    <a:pt x="0" y="158756"/>
                  </a:moveTo>
                  <a:lnTo>
                    <a:pt x="0" y="158756"/>
                  </a:lnTo>
                  <a:cubicBezTo>
                    <a:pt x="889" y="158565"/>
                    <a:pt x="1808" y="158565"/>
                    <a:pt x="2697" y="158756"/>
                  </a:cubicBezTo>
                  <a:cubicBezTo>
                    <a:pt x="6404" y="159388"/>
                    <a:pt x="8897" y="162904"/>
                    <a:pt x="8265" y="166610"/>
                  </a:cubicBezTo>
                  <a:cubicBezTo>
                    <a:pt x="8252" y="166690"/>
                    <a:pt x="8237" y="166769"/>
                    <a:pt x="8220" y="166848"/>
                  </a:cubicBezTo>
                  <a:lnTo>
                    <a:pt x="7321" y="171858"/>
                  </a:lnTo>
                  <a:lnTo>
                    <a:pt x="569774" y="16954"/>
                  </a:lnTo>
                  <a:lnTo>
                    <a:pt x="571701" y="6165"/>
                  </a:lnTo>
                  <a:cubicBezTo>
                    <a:pt x="572200" y="3303"/>
                    <a:pt x="574218" y="941"/>
                    <a:pt x="576967" y="0"/>
                  </a:cubicBezTo>
                  <a:lnTo>
                    <a:pt x="560012" y="4752"/>
                  </a:lnTo>
                  <a:lnTo>
                    <a:pt x="2826" y="15824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 name="Google Shape;166;p39"/>
            <p:cNvSpPr/>
            <p:nvPr/>
          </p:nvSpPr>
          <p:spPr>
            <a:xfrm>
              <a:off x="1436595" y="2043058"/>
              <a:ext cx="114942" cy="628974"/>
            </a:xfrm>
            <a:custGeom>
              <a:rect b="b" l="l" r="r" t="t"/>
              <a:pathLst>
                <a:path extrusionOk="0" h="628974" w="114942">
                  <a:moveTo>
                    <a:pt x="111015" y="95"/>
                  </a:moveTo>
                  <a:lnTo>
                    <a:pt x="111015" y="95"/>
                  </a:lnTo>
                  <a:cubicBezTo>
                    <a:pt x="110641" y="-32"/>
                    <a:pt x="110234" y="-32"/>
                    <a:pt x="109859" y="95"/>
                  </a:cubicBezTo>
                  <a:cubicBezTo>
                    <a:pt x="106402" y="354"/>
                    <a:pt x="103580" y="2963"/>
                    <a:pt x="103052" y="6389"/>
                  </a:cubicBezTo>
                  <a:lnTo>
                    <a:pt x="101254" y="16665"/>
                  </a:lnTo>
                  <a:lnTo>
                    <a:pt x="1068" y="615726"/>
                  </a:lnTo>
                  <a:lnTo>
                    <a:pt x="169" y="620735"/>
                  </a:lnTo>
                  <a:cubicBezTo>
                    <a:pt x="-652" y="624332"/>
                    <a:pt x="1598" y="627912"/>
                    <a:pt x="5194" y="628733"/>
                  </a:cubicBezTo>
                  <a:cubicBezTo>
                    <a:pt x="5359" y="628771"/>
                    <a:pt x="5525" y="628802"/>
                    <a:pt x="5692" y="628827"/>
                  </a:cubicBezTo>
                  <a:cubicBezTo>
                    <a:pt x="6537" y="629024"/>
                    <a:pt x="7416" y="629024"/>
                    <a:pt x="8261" y="628827"/>
                  </a:cubicBezTo>
                  <a:lnTo>
                    <a:pt x="10059" y="627928"/>
                  </a:lnTo>
                  <a:lnTo>
                    <a:pt x="10701" y="627928"/>
                  </a:lnTo>
                  <a:cubicBezTo>
                    <a:pt x="11271" y="627514"/>
                    <a:pt x="11751" y="626990"/>
                    <a:pt x="12114" y="626387"/>
                  </a:cubicBezTo>
                  <a:lnTo>
                    <a:pt x="12114" y="626387"/>
                  </a:lnTo>
                  <a:lnTo>
                    <a:pt x="12114" y="624846"/>
                  </a:lnTo>
                  <a:lnTo>
                    <a:pt x="12114" y="623689"/>
                  </a:lnTo>
                  <a:lnTo>
                    <a:pt x="12114" y="623689"/>
                  </a:lnTo>
                  <a:lnTo>
                    <a:pt x="13013" y="618680"/>
                  </a:lnTo>
                  <a:lnTo>
                    <a:pt x="114869" y="9472"/>
                  </a:lnTo>
                  <a:lnTo>
                    <a:pt x="114869" y="9472"/>
                  </a:lnTo>
                  <a:lnTo>
                    <a:pt x="114869" y="6646"/>
                  </a:lnTo>
                  <a:cubicBezTo>
                    <a:pt x="114967" y="6267"/>
                    <a:pt x="114967" y="5869"/>
                    <a:pt x="114869" y="5490"/>
                  </a:cubicBezTo>
                  <a:lnTo>
                    <a:pt x="114869" y="4334"/>
                  </a:lnTo>
                  <a:lnTo>
                    <a:pt x="114869" y="4334"/>
                  </a:lnTo>
                  <a:cubicBezTo>
                    <a:pt x="114633" y="4010"/>
                    <a:pt x="114325" y="3746"/>
                    <a:pt x="113970" y="3563"/>
                  </a:cubicBezTo>
                  <a:cubicBezTo>
                    <a:pt x="113739" y="3202"/>
                    <a:pt x="113432" y="2895"/>
                    <a:pt x="113071" y="2664"/>
                  </a:cubicBezTo>
                  <a:lnTo>
                    <a:pt x="113071" y="2664"/>
                  </a:lnTo>
                  <a:cubicBezTo>
                    <a:pt x="113071" y="2664"/>
                    <a:pt x="113071" y="2664"/>
                    <a:pt x="112171" y="266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 name="Google Shape;167;p39"/>
            <p:cNvSpPr/>
            <p:nvPr/>
          </p:nvSpPr>
          <p:spPr>
            <a:xfrm>
              <a:off x="862832" y="2182977"/>
              <a:ext cx="110496" cy="638860"/>
            </a:xfrm>
            <a:custGeom>
              <a:rect b="b" l="l" r="r" t="t"/>
              <a:pathLst>
                <a:path extrusionOk="0" h="638860" w="110496">
                  <a:moveTo>
                    <a:pt x="13663" y="632766"/>
                  </a:moveTo>
                  <a:lnTo>
                    <a:pt x="14305" y="628013"/>
                  </a:lnTo>
                  <a:lnTo>
                    <a:pt x="15204" y="622362"/>
                  </a:lnTo>
                  <a:lnTo>
                    <a:pt x="109610" y="13410"/>
                  </a:lnTo>
                  <a:lnTo>
                    <a:pt x="110381" y="8144"/>
                  </a:lnTo>
                  <a:cubicBezTo>
                    <a:pt x="111074" y="4377"/>
                    <a:pt x="108582" y="760"/>
                    <a:pt x="104815" y="67"/>
                  </a:cubicBezTo>
                  <a:cubicBezTo>
                    <a:pt x="104786" y="62"/>
                    <a:pt x="104758" y="57"/>
                    <a:pt x="104729" y="52"/>
                  </a:cubicBezTo>
                  <a:lnTo>
                    <a:pt x="102289" y="52"/>
                  </a:lnTo>
                  <a:cubicBezTo>
                    <a:pt x="101863" y="-17"/>
                    <a:pt x="101430" y="-17"/>
                    <a:pt x="101004" y="52"/>
                  </a:cubicBezTo>
                  <a:lnTo>
                    <a:pt x="99720" y="694"/>
                  </a:lnTo>
                  <a:lnTo>
                    <a:pt x="98949" y="1593"/>
                  </a:lnTo>
                  <a:cubicBezTo>
                    <a:pt x="98538" y="1962"/>
                    <a:pt x="98191" y="2396"/>
                    <a:pt x="97922" y="2878"/>
                  </a:cubicBezTo>
                  <a:lnTo>
                    <a:pt x="97922" y="3777"/>
                  </a:lnTo>
                  <a:cubicBezTo>
                    <a:pt x="97889" y="4333"/>
                    <a:pt x="97889" y="4891"/>
                    <a:pt x="97922" y="5447"/>
                  </a:cubicBezTo>
                  <a:lnTo>
                    <a:pt x="97922" y="5447"/>
                  </a:lnTo>
                  <a:lnTo>
                    <a:pt x="97151" y="10328"/>
                  </a:lnTo>
                  <a:lnTo>
                    <a:pt x="48" y="631225"/>
                  </a:lnTo>
                  <a:lnTo>
                    <a:pt x="48" y="631225"/>
                  </a:lnTo>
                  <a:cubicBezTo>
                    <a:pt x="48" y="631225"/>
                    <a:pt x="48" y="631225"/>
                    <a:pt x="48" y="631225"/>
                  </a:cubicBezTo>
                  <a:cubicBezTo>
                    <a:pt x="-16" y="632037"/>
                    <a:pt x="-16" y="632853"/>
                    <a:pt x="48" y="633665"/>
                  </a:cubicBezTo>
                  <a:cubicBezTo>
                    <a:pt x="104" y="633919"/>
                    <a:pt x="104" y="634182"/>
                    <a:pt x="48" y="634436"/>
                  </a:cubicBezTo>
                  <a:lnTo>
                    <a:pt x="819" y="636105"/>
                  </a:lnTo>
                  <a:lnTo>
                    <a:pt x="1846" y="637133"/>
                  </a:lnTo>
                  <a:lnTo>
                    <a:pt x="2745" y="637904"/>
                  </a:lnTo>
                  <a:lnTo>
                    <a:pt x="2745" y="637904"/>
                  </a:lnTo>
                  <a:cubicBezTo>
                    <a:pt x="3468" y="638408"/>
                    <a:pt x="4309" y="638717"/>
                    <a:pt x="5186" y="638803"/>
                  </a:cubicBezTo>
                  <a:cubicBezTo>
                    <a:pt x="9149" y="639290"/>
                    <a:pt x="12828" y="636670"/>
                    <a:pt x="13663" y="63276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 name="Google Shape;168;p39"/>
            <p:cNvSpPr/>
            <p:nvPr/>
          </p:nvSpPr>
          <p:spPr>
            <a:xfrm>
              <a:off x="3126853" y="1552755"/>
              <a:ext cx="500124" cy="2320207"/>
            </a:xfrm>
            <a:custGeom>
              <a:rect b="b" l="l" r="r" t="t"/>
              <a:pathLst>
                <a:path extrusionOk="0" h="2320207" w="500124">
                  <a:moveTo>
                    <a:pt x="4205" y="2320207"/>
                  </a:moveTo>
                  <a:cubicBezTo>
                    <a:pt x="4205" y="2320207"/>
                    <a:pt x="4205" y="2320207"/>
                    <a:pt x="5233" y="2320207"/>
                  </a:cubicBezTo>
                  <a:lnTo>
                    <a:pt x="8187" y="2320207"/>
                  </a:lnTo>
                  <a:cubicBezTo>
                    <a:pt x="10897" y="2319359"/>
                    <a:pt x="12920" y="2317088"/>
                    <a:pt x="13453" y="2314299"/>
                  </a:cubicBezTo>
                  <a:lnTo>
                    <a:pt x="15893" y="2302739"/>
                  </a:lnTo>
                  <a:lnTo>
                    <a:pt x="500124" y="1413"/>
                  </a:lnTo>
                  <a:lnTo>
                    <a:pt x="495500" y="2440"/>
                  </a:lnTo>
                  <a:lnTo>
                    <a:pt x="493317" y="2440"/>
                  </a:lnTo>
                  <a:lnTo>
                    <a:pt x="492032" y="2440"/>
                  </a:lnTo>
                  <a:lnTo>
                    <a:pt x="491262" y="2440"/>
                  </a:lnTo>
                  <a:lnTo>
                    <a:pt x="486638" y="0"/>
                  </a:lnTo>
                  <a:lnTo>
                    <a:pt x="95" y="2311987"/>
                  </a:lnTo>
                  <a:lnTo>
                    <a:pt x="95" y="2311987"/>
                  </a:lnTo>
                  <a:cubicBezTo>
                    <a:pt x="-32" y="2312537"/>
                    <a:pt x="-32" y="2313107"/>
                    <a:pt x="95" y="2313657"/>
                  </a:cubicBezTo>
                  <a:lnTo>
                    <a:pt x="95" y="2313656"/>
                  </a:lnTo>
                  <a:cubicBezTo>
                    <a:pt x="95" y="2313656"/>
                    <a:pt x="95" y="2314427"/>
                    <a:pt x="95" y="2314684"/>
                  </a:cubicBezTo>
                  <a:lnTo>
                    <a:pt x="95" y="2314684"/>
                  </a:lnTo>
                  <a:cubicBezTo>
                    <a:pt x="46" y="2315068"/>
                    <a:pt x="46" y="2315456"/>
                    <a:pt x="95" y="2315840"/>
                  </a:cubicBezTo>
                  <a:cubicBezTo>
                    <a:pt x="23" y="2316266"/>
                    <a:pt x="23" y="2316699"/>
                    <a:pt x="95" y="2317125"/>
                  </a:cubicBezTo>
                  <a:lnTo>
                    <a:pt x="95" y="2317125"/>
                  </a:lnTo>
                  <a:lnTo>
                    <a:pt x="994" y="2318024"/>
                  </a:lnTo>
                  <a:lnTo>
                    <a:pt x="2022" y="2318923"/>
                  </a:lnTo>
                  <a:lnTo>
                    <a:pt x="2022" y="231892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 name="Google Shape;169;p39"/>
            <p:cNvSpPr/>
            <p:nvPr/>
          </p:nvSpPr>
          <p:spPr>
            <a:xfrm>
              <a:off x="3447422" y="1469524"/>
              <a:ext cx="511638" cy="2301000"/>
            </a:xfrm>
            <a:custGeom>
              <a:rect b="b" l="l" r="r" t="t"/>
              <a:pathLst>
                <a:path extrusionOk="0" h="2301000" w="511638">
                  <a:moveTo>
                    <a:pt x="511582" y="1284"/>
                  </a:moveTo>
                  <a:cubicBezTo>
                    <a:pt x="511582" y="1284"/>
                    <a:pt x="511582" y="1284"/>
                    <a:pt x="511582" y="1284"/>
                  </a:cubicBezTo>
                  <a:cubicBezTo>
                    <a:pt x="511313" y="1733"/>
                    <a:pt x="511012" y="2163"/>
                    <a:pt x="510683" y="2569"/>
                  </a:cubicBezTo>
                  <a:lnTo>
                    <a:pt x="509783" y="3596"/>
                  </a:lnTo>
                  <a:lnTo>
                    <a:pt x="508628" y="3596"/>
                  </a:lnTo>
                  <a:lnTo>
                    <a:pt x="507343" y="3596"/>
                  </a:lnTo>
                  <a:lnTo>
                    <a:pt x="507343" y="3596"/>
                  </a:lnTo>
                  <a:lnTo>
                    <a:pt x="497196" y="6037"/>
                  </a:lnTo>
                  <a:lnTo>
                    <a:pt x="1277" y="2287968"/>
                  </a:lnTo>
                  <a:lnTo>
                    <a:pt x="249" y="2292464"/>
                  </a:lnTo>
                  <a:cubicBezTo>
                    <a:pt x="-756" y="2296086"/>
                    <a:pt x="1367" y="2299838"/>
                    <a:pt x="4989" y="2300843"/>
                  </a:cubicBezTo>
                  <a:cubicBezTo>
                    <a:pt x="5121" y="2300880"/>
                    <a:pt x="5253" y="2300912"/>
                    <a:pt x="5387" y="2300941"/>
                  </a:cubicBezTo>
                  <a:cubicBezTo>
                    <a:pt x="6748" y="2301118"/>
                    <a:pt x="8132" y="2300895"/>
                    <a:pt x="9369" y="2300299"/>
                  </a:cubicBezTo>
                  <a:lnTo>
                    <a:pt x="10782" y="2299399"/>
                  </a:lnTo>
                  <a:lnTo>
                    <a:pt x="11681" y="2298500"/>
                  </a:lnTo>
                  <a:cubicBezTo>
                    <a:pt x="12011" y="2298139"/>
                    <a:pt x="12311" y="2297753"/>
                    <a:pt x="12580" y="2297344"/>
                  </a:cubicBezTo>
                  <a:cubicBezTo>
                    <a:pt x="12871" y="2296866"/>
                    <a:pt x="13088" y="2296346"/>
                    <a:pt x="13222" y="2295803"/>
                  </a:cubicBezTo>
                  <a:lnTo>
                    <a:pt x="13222" y="2294904"/>
                  </a:lnTo>
                  <a:lnTo>
                    <a:pt x="13222" y="2294904"/>
                  </a:lnTo>
                  <a:lnTo>
                    <a:pt x="13222" y="2294904"/>
                  </a:lnTo>
                  <a:lnTo>
                    <a:pt x="14250" y="2290151"/>
                  </a:lnTo>
                  <a:lnTo>
                    <a:pt x="511582" y="0"/>
                  </a:lnTo>
                  <a:cubicBezTo>
                    <a:pt x="511582" y="0"/>
                    <a:pt x="511582" y="642"/>
                    <a:pt x="511582" y="899"/>
                  </a:cubicBezTo>
                  <a:cubicBezTo>
                    <a:pt x="511582" y="1156"/>
                    <a:pt x="511710" y="1027"/>
                    <a:pt x="511582" y="128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 name="Google Shape;170;p39"/>
            <p:cNvSpPr/>
            <p:nvPr/>
          </p:nvSpPr>
          <p:spPr>
            <a:xfrm>
              <a:off x="3959004" y="1463168"/>
              <a:ext cx="12844" cy="1089"/>
            </a:xfrm>
            <a:custGeom>
              <a:rect b="b" l="l" r="r" t="t"/>
              <a:pathLst>
                <a:path extrusionOk="0" h="1089" w="12844">
                  <a:moveTo>
                    <a:pt x="0" y="1090"/>
                  </a:moveTo>
                  <a:cubicBezTo>
                    <a:pt x="0" y="1090"/>
                    <a:pt x="0" y="1090"/>
                    <a:pt x="0" y="319"/>
                  </a:cubicBezTo>
                  <a:cubicBezTo>
                    <a:pt x="0" y="-451"/>
                    <a:pt x="0" y="319"/>
                    <a:pt x="0" y="109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1" name="Google Shape;171;p39"/>
            <p:cNvSpPr/>
            <p:nvPr/>
          </p:nvSpPr>
          <p:spPr>
            <a:xfrm>
              <a:off x="2383776" y="3531559"/>
              <a:ext cx="323933" cy="110589"/>
            </a:xfrm>
            <a:custGeom>
              <a:rect b="b" l="l" r="r" t="t"/>
              <a:pathLst>
                <a:path extrusionOk="0" h="110589" w="323933">
                  <a:moveTo>
                    <a:pt x="0" y="110590"/>
                  </a:moveTo>
                  <a:lnTo>
                    <a:pt x="312631" y="15542"/>
                  </a:lnTo>
                  <a:lnTo>
                    <a:pt x="323035" y="12330"/>
                  </a:lnTo>
                  <a:lnTo>
                    <a:pt x="323934" y="12330"/>
                  </a:lnTo>
                  <a:cubicBezTo>
                    <a:pt x="322747" y="12940"/>
                    <a:pt x="321400" y="13164"/>
                    <a:pt x="320080" y="12973"/>
                  </a:cubicBezTo>
                  <a:cubicBezTo>
                    <a:pt x="316394" y="12236"/>
                    <a:pt x="314001" y="8651"/>
                    <a:pt x="314737" y="4964"/>
                  </a:cubicBezTo>
                  <a:cubicBezTo>
                    <a:pt x="314760" y="4850"/>
                    <a:pt x="314786" y="4736"/>
                    <a:pt x="314814" y="4623"/>
                  </a:cubicBezTo>
                  <a:lnTo>
                    <a:pt x="315713" y="0"/>
                  </a:lnTo>
                  <a:lnTo>
                    <a:pt x="3083" y="95176"/>
                  </a:lnTo>
                  <a:lnTo>
                    <a:pt x="899" y="10648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2" name="Google Shape;172;p39"/>
            <p:cNvSpPr/>
            <p:nvPr/>
          </p:nvSpPr>
          <p:spPr>
            <a:xfrm>
              <a:off x="3145316" y="1305244"/>
              <a:ext cx="1541" cy="770"/>
            </a:xfrm>
            <a:custGeom>
              <a:rect b="b" l="l" r="r" t="t"/>
              <a:pathLst>
                <a:path extrusionOk="0" h="770" w="1541">
                  <a:moveTo>
                    <a:pt x="1541" y="0"/>
                  </a:moveTo>
                  <a:lnTo>
                    <a:pt x="0" y="771"/>
                  </a:lnTo>
                  <a:lnTo>
                    <a:pt x="0" y="77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3" name="Google Shape;173;p39"/>
            <p:cNvSpPr/>
            <p:nvPr/>
          </p:nvSpPr>
          <p:spPr>
            <a:xfrm>
              <a:off x="3143261" y="1306529"/>
              <a:ext cx="1155" cy="1155"/>
            </a:xfrm>
            <a:custGeom>
              <a:rect b="b" l="l" r="r" t="t"/>
              <a:pathLst>
                <a:path extrusionOk="0" h="1155" w="1155">
                  <a:moveTo>
                    <a:pt x="1156" y="0"/>
                  </a:moveTo>
                  <a:lnTo>
                    <a:pt x="0" y="1156"/>
                  </a:lnTo>
                  <a:lnTo>
                    <a:pt x="0" y="1156"/>
                  </a:lnTo>
                  <a:cubicBezTo>
                    <a:pt x="309" y="701"/>
                    <a:pt x="701" y="309"/>
                    <a:pt x="1156"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4" name="Google Shape;174;p39"/>
            <p:cNvSpPr/>
            <p:nvPr/>
          </p:nvSpPr>
          <p:spPr>
            <a:xfrm>
              <a:off x="3142448" y="1308841"/>
              <a:ext cx="41" cy="770"/>
            </a:xfrm>
            <a:custGeom>
              <a:rect b="b" l="l" r="r" t="t"/>
              <a:pathLst>
                <a:path extrusionOk="0" h="770" w="41">
                  <a:moveTo>
                    <a:pt x="42" y="0"/>
                  </a:moveTo>
                  <a:cubicBezTo>
                    <a:pt x="42" y="0"/>
                    <a:pt x="42" y="0"/>
                    <a:pt x="42" y="0"/>
                  </a:cubicBezTo>
                  <a:cubicBezTo>
                    <a:pt x="42" y="0"/>
                    <a:pt x="42" y="0"/>
                    <a:pt x="42" y="771"/>
                  </a:cubicBezTo>
                  <a:lnTo>
                    <a:pt x="42" y="771"/>
                  </a:lnTo>
                  <a:cubicBezTo>
                    <a:pt x="-14" y="517"/>
                    <a:pt x="-14" y="254"/>
                    <a:pt x="42"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5" name="Google Shape;175;p39"/>
            <p:cNvSpPr/>
            <p:nvPr/>
          </p:nvSpPr>
          <p:spPr>
            <a:xfrm>
              <a:off x="3153151" y="1315135"/>
              <a:ext cx="469202" cy="239804"/>
            </a:xfrm>
            <a:custGeom>
              <a:rect b="b" l="l" r="r" t="t"/>
              <a:pathLst>
                <a:path extrusionOk="0" h="239804" w="469202">
                  <a:moveTo>
                    <a:pt x="464964" y="239804"/>
                  </a:moveTo>
                  <a:lnTo>
                    <a:pt x="465735" y="239804"/>
                  </a:lnTo>
                  <a:cubicBezTo>
                    <a:pt x="463388" y="239035"/>
                    <a:pt x="461690" y="236987"/>
                    <a:pt x="461368" y="234538"/>
                  </a:cubicBezTo>
                  <a:cubicBezTo>
                    <a:pt x="460768" y="230616"/>
                    <a:pt x="463196" y="226864"/>
                    <a:pt x="467020" y="225804"/>
                  </a:cubicBezTo>
                  <a:lnTo>
                    <a:pt x="469203" y="225804"/>
                  </a:lnTo>
                  <a:lnTo>
                    <a:pt x="16697" y="0"/>
                  </a:lnTo>
                  <a:lnTo>
                    <a:pt x="899" y="3596"/>
                  </a:lnTo>
                  <a:lnTo>
                    <a:pt x="0" y="8220"/>
                  </a:lnTo>
                  <a:lnTo>
                    <a:pt x="460340" y="23774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6" name="Google Shape;176;p39"/>
            <p:cNvSpPr/>
            <p:nvPr/>
          </p:nvSpPr>
          <p:spPr>
            <a:xfrm>
              <a:off x="3959646" y="1466184"/>
              <a:ext cx="12844" cy="1284"/>
            </a:xfrm>
            <a:custGeom>
              <a:rect b="b" l="l" r="r" t="t"/>
              <a:pathLst>
                <a:path extrusionOk="0" h="1284" w="12844">
                  <a:moveTo>
                    <a:pt x="0" y="0"/>
                  </a:moveTo>
                  <a:cubicBezTo>
                    <a:pt x="0" y="0"/>
                    <a:pt x="0" y="0"/>
                    <a:pt x="0" y="0"/>
                  </a:cubicBezTo>
                  <a:cubicBezTo>
                    <a:pt x="0" y="0"/>
                    <a:pt x="0" y="771"/>
                    <a:pt x="0" y="128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7" name="Google Shape;177;p39"/>
            <p:cNvSpPr/>
            <p:nvPr/>
          </p:nvSpPr>
          <p:spPr>
            <a:xfrm>
              <a:off x="3959517" y="1469139"/>
              <a:ext cx="12844" cy="1541"/>
            </a:xfrm>
            <a:custGeom>
              <a:rect b="b" l="l" r="r" t="t"/>
              <a:pathLst>
                <a:path extrusionOk="0" h="1541" w="12844">
                  <a:moveTo>
                    <a:pt x="0" y="0"/>
                  </a:moveTo>
                  <a:cubicBezTo>
                    <a:pt x="0" y="0"/>
                    <a:pt x="0" y="0"/>
                    <a:pt x="0" y="0"/>
                  </a:cubicBezTo>
                  <a:lnTo>
                    <a:pt x="0" y="1541"/>
                  </a:lnTo>
                  <a:cubicBezTo>
                    <a:pt x="0" y="1541"/>
                    <a:pt x="0" y="385"/>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8" name="Google Shape;178;p39"/>
            <p:cNvSpPr/>
            <p:nvPr/>
          </p:nvSpPr>
          <p:spPr>
            <a:xfrm>
              <a:off x="3958746" y="1464258"/>
              <a:ext cx="642" cy="1155"/>
            </a:xfrm>
            <a:custGeom>
              <a:rect b="b" l="l" r="r" t="t"/>
              <a:pathLst>
                <a:path extrusionOk="0" h="1155" w="642">
                  <a:moveTo>
                    <a:pt x="0" y="0"/>
                  </a:moveTo>
                  <a:lnTo>
                    <a:pt x="0" y="0"/>
                  </a:lnTo>
                  <a:lnTo>
                    <a:pt x="642" y="1156"/>
                  </a:lnTo>
                  <a:cubicBezTo>
                    <a:pt x="642" y="1156"/>
                    <a:pt x="129" y="0"/>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9" name="Google Shape;179;p39"/>
            <p:cNvSpPr/>
            <p:nvPr/>
          </p:nvSpPr>
          <p:spPr>
            <a:xfrm>
              <a:off x="3956948" y="1461689"/>
              <a:ext cx="1027" cy="770"/>
            </a:xfrm>
            <a:custGeom>
              <a:rect b="b" l="l" r="r" t="t"/>
              <a:pathLst>
                <a:path extrusionOk="0" h="770" w="1027">
                  <a:moveTo>
                    <a:pt x="0" y="0"/>
                  </a:moveTo>
                  <a:lnTo>
                    <a:pt x="0" y="0"/>
                  </a:lnTo>
                  <a:lnTo>
                    <a:pt x="1027" y="771"/>
                  </a:lnTo>
                  <a:cubicBezTo>
                    <a:pt x="1027" y="771"/>
                    <a:pt x="128" y="128"/>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0" name="Google Shape;180;p39"/>
            <p:cNvSpPr/>
            <p:nvPr/>
          </p:nvSpPr>
          <p:spPr>
            <a:xfrm>
              <a:off x="3614428" y="1465927"/>
              <a:ext cx="339309" cy="89396"/>
            </a:xfrm>
            <a:custGeom>
              <a:rect b="b" l="l" r="r" t="t"/>
              <a:pathLst>
                <a:path extrusionOk="0" h="89396" w="339309">
                  <a:moveTo>
                    <a:pt x="5742" y="75396"/>
                  </a:moveTo>
                  <a:cubicBezTo>
                    <a:pt x="1919" y="76457"/>
                    <a:pt x="-509" y="80208"/>
                    <a:pt x="91" y="84131"/>
                  </a:cubicBezTo>
                  <a:cubicBezTo>
                    <a:pt x="413" y="86580"/>
                    <a:pt x="2111" y="88627"/>
                    <a:pt x="4458" y="89397"/>
                  </a:cubicBezTo>
                  <a:lnTo>
                    <a:pt x="5742" y="89397"/>
                  </a:lnTo>
                  <a:lnTo>
                    <a:pt x="7669" y="89397"/>
                  </a:lnTo>
                  <a:lnTo>
                    <a:pt x="12293" y="88369"/>
                  </a:lnTo>
                  <a:lnTo>
                    <a:pt x="329162" y="11303"/>
                  </a:lnTo>
                  <a:lnTo>
                    <a:pt x="339309" y="8863"/>
                  </a:lnTo>
                  <a:lnTo>
                    <a:pt x="339309" y="8863"/>
                  </a:lnTo>
                  <a:cubicBezTo>
                    <a:pt x="337789" y="9498"/>
                    <a:pt x="336077" y="9498"/>
                    <a:pt x="334557" y="8863"/>
                  </a:cubicBezTo>
                  <a:lnTo>
                    <a:pt x="316318" y="0"/>
                  </a:lnTo>
                  <a:lnTo>
                    <a:pt x="7669" y="7462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1" name="Google Shape;181;p39"/>
            <p:cNvSpPr/>
            <p:nvPr/>
          </p:nvSpPr>
          <p:spPr>
            <a:xfrm>
              <a:off x="3441762" y="1211866"/>
              <a:ext cx="516984" cy="262629"/>
            </a:xfrm>
            <a:custGeom>
              <a:rect b="b" l="l" r="r" t="t"/>
              <a:pathLst>
                <a:path extrusionOk="0" h="262629" w="516984">
                  <a:moveTo>
                    <a:pt x="7963" y="5266"/>
                  </a:moveTo>
                  <a:cubicBezTo>
                    <a:pt x="8616" y="9171"/>
                    <a:pt x="6154" y="12920"/>
                    <a:pt x="2312" y="13872"/>
                  </a:cubicBezTo>
                  <a:lnTo>
                    <a:pt x="0" y="13872"/>
                  </a:lnTo>
                  <a:lnTo>
                    <a:pt x="489754" y="253291"/>
                  </a:lnTo>
                  <a:lnTo>
                    <a:pt x="507993" y="262154"/>
                  </a:lnTo>
                  <a:cubicBezTo>
                    <a:pt x="509514" y="262789"/>
                    <a:pt x="511225" y="262789"/>
                    <a:pt x="512745" y="262154"/>
                  </a:cubicBezTo>
                  <a:lnTo>
                    <a:pt x="514030" y="262154"/>
                  </a:lnTo>
                  <a:lnTo>
                    <a:pt x="515186" y="262154"/>
                  </a:lnTo>
                  <a:lnTo>
                    <a:pt x="516085" y="261126"/>
                  </a:lnTo>
                  <a:cubicBezTo>
                    <a:pt x="516415" y="260720"/>
                    <a:pt x="516715" y="260291"/>
                    <a:pt x="516984" y="259842"/>
                  </a:cubicBezTo>
                  <a:cubicBezTo>
                    <a:pt x="516984" y="259842"/>
                    <a:pt x="516984" y="259842"/>
                    <a:pt x="516984" y="259842"/>
                  </a:cubicBezTo>
                  <a:cubicBezTo>
                    <a:pt x="516984" y="259842"/>
                    <a:pt x="516984" y="259842"/>
                    <a:pt x="516984" y="259071"/>
                  </a:cubicBezTo>
                  <a:lnTo>
                    <a:pt x="516984" y="257530"/>
                  </a:lnTo>
                  <a:lnTo>
                    <a:pt x="516984" y="256117"/>
                  </a:lnTo>
                  <a:cubicBezTo>
                    <a:pt x="516984" y="256117"/>
                    <a:pt x="516984" y="255218"/>
                    <a:pt x="516984" y="254832"/>
                  </a:cubicBezTo>
                  <a:cubicBezTo>
                    <a:pt x="516984" y="254447"/>
                    <a:pt x="516984" y="253805"/>
                    <a:pt x="516984" y="253419"/>
                  </a:cubicBezTo>
                  <a:lnTo>
                    <a:pt x="516984" y="253419"/>
                  </a:lnTo>
                  <a:lnTo>
                    <a:pt x="516342" y="252263"/>
                  </a:lnTo>
                  <a:lnTo>
                    <a:pt x="515443" y="251236"/>
                  </a:lnTo>
                  <a:lnTo>
                    <a:pt x="514415" y="250465"/>
                  </a:lnTo>
                  <a:lnTo>
                    <a:pt x="514415" y="250465"/>
                  </a:lnTo>
                  <a:lnTo>
                    <a:pt x="4367" y="0"/>
                  </a:lnTo>
                  <a:lnTo>
                    <a:pt x="3596" y="0"/>
                  </a:lnTo>
                  <a:cubicBezTo>
                    <a:pt x="5909" y="820"/>
                    <a:pt x="7586" y="2842"/>
                    <a:pt x="7963" y="526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2" name="Google Shape;182;p39"/>
            <p:cNvSpPr/>
            <p:nvPr/>
          </p:nvSpPr>
          <p:spPr>
            <a:xfrm>
              <a:off x="3405630" y="1222527"/>
              <a:ext cx="39" cy="899"/>
            </a:xfrm>
            <a:custGeom>
              <a:rect b="b" l="l" r="r" t="t"/>
              <a:pathLst>
                <a:path extrusionOk="0" h="899" w="39">
                  <a:moveTo>
                    <a:pt x="40" y="0"/>
                  </a:moveTo>
                  <a:lnTo>
                    <a:pt x="40" y="0"/>
                  </a:lnTo>
                  <a:cubicBezTo>
                    <a:pt x="-13" y="297"/>
                    <a:pt x="-13" y="602"/>
                    <a:pt x="40" y="899"/>
                  </a:cubicBezTo>
                  <a:cubicBezTo>
                    <a:pt x="40" y="899"/>
                    <a:pt x="40" y="899"/>
                    <a:pt x="40" y="89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3" name="Google Shape;183;p39"/>
            <p:cNvSpPr/>
            <p:nvPr/>
          </p:nvSpPr>
          <p:spPr>
            <a:xfrm>
              <a:off x="3453579" y="1245133"/>
              <a:ext cx="12844" cy="1284"/>
            </a:xfrm>
            <a:custGeom>
              <a:rect b="b" l="l" r="r" t="t"/>
              <a:pathLst>
                <a:path extrusionOk="0" h="1284" w="12844">
                  <a:moveTo>
                    <a:pt x="0" y="771"/>
                  </a:moveTo>
                  <a:cubicBezTo>
                    <a:pt x="0" y="771"/>
                    <a:pt x="0" y="771"/>
                    <a:pt x="0" y="0"/>
                  </a:cubicBezTo>
                  <a:lnTo>
                    <a:pt x="0" y="128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4" name="Google Shape;184;p39"/>
            <p:cNvSpPr/>
            <p:nvPr/>
          </p:nvSpPr>
          <p:spPr>
            <a:xfrm>
              <a:off x="3416588" y="1228564"/>
              <a:ext cx="34422" cy="12715"/>
            </a:xfrm>
            <a:custGeom>
              <a:rect b="b" l="l" r="r" t="t"/>
              <a:pathLst>
                <a:path extrusionOk="0" h="12715" w="34422">
                  <a:moveTo>
                    <a:pt x="29799" y="7707"/>
                  </a:moveTo>
                  <a:cubicBezTo>
                    <a:pt x="31382" y="7372"/>
                    <a:pt x="33034" y="7647"/>
                    <a:pt x="34423" y="8477"/>
                  </a:cubicBezTo>
                  <a:lnTo>
                    <a:pt x="34423" y="8477"/>
                  </a:lnTo>
                  <a:lnTo>
                    <a:pt x="16955" y="0"/>
                  </a:lnTo>
                  <a:lnTo>
                    <a:pt x="899" y="3596"/>
                  </a:lnTo>
                  <a:lnTo>
                    <a:pt x="0" y="8092"/>
                  </a:lnTo>
                  <a:lnTo>
                    <a:pt x="9505" y="1271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 name="Google Shape;185;p39"/>
            <p:cNvSpPr/>
            <p:nvPr/>
          </p:nvSpPr>
          <p:spPr>
            <a:xfrm>
              <a:off x="3400018" y="1224582"/>
              <a:ext cx="17083" cy="22220"/>
            </a:xfrm>
            <a:custGeom>
              <a:rect b="b" l="l" r="r" t="t"/>
              <a:pathLst>
                <a:path extrusionOk="0" h="22220" w="17083">
                  <a:moveTo>
                    <a:pt x="14643" y="19010"/>
                  </a:moveTo>
                  <a:lnTo>
                    <a:pt x="16184" y="11817"/>
                  </a:lnTo>
                  <a:lnTo>
                    <a:pt x="17083" y="7321"/>
                  </a:lnTo>
                  <a:lnTo>
                    <a:pt x="12459" y="8477"/>
                  </a:lnTo>
                  <a:cubicBezTo>
                    <a:pt x="8916" y="9211"/>
                    <a:pt x="5450" y="6935"/>
                    <a:pt x="4715" y="3392"/>
                  </a:cubicBezTo>
                  <a:cubicBezTo>
                    <a:pt x="4677" y="3205"/>
                    <a:pt x="4646" y="3016"/>
                    <a:pt x="4624" y="2826"/>
                  </a:cubicBezTo>
                  <a:cubicBezTo>
                    <a:pt x="4430" y="1894"/>
                    <a:pt x="4430" y="932"/>
                    <a:pt x="4624" y="0"/>
                  </a:cubicBezTo>
                  <a:lnTo>
                    <a:pt x="4624" y="0"/>
                  </a:lnTo>
                  <a:lnTo>
                    <a:pt x="0" y="22221"/>
                  </a:lnTo>
                  <a:lnTo>
                    <a:pt x="4624" y="2119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6" name="Google Shape;186;p39"/>
            <p:cNvSpPr/>
            <p:nvPr/>
          </p:nvSpPr>
          <p:spPr>
            <a:xfrm>
              <a:off x="3407340" y="1218802"/>
              <a:ext cx="1284" cy="1412"/>
            </a:xfrm>
            <a:custGeom>
              <a:rect b="b" l="l" r="r" t="t"/>
              <a:pathLst>
                <a:path extrusionOk="0" h="1412" w="1284">
                  <a:moveTo>
                    <a:pt x="0" y="1413"/>
                  </a:moveTo>
                  <a:lnTo>
                    <a:pt x="0" y="1413"/>
                  </a:lnTo>
                  <a:lnTo>
                    <a:pt x="0" y="1413"/>
                  </a:lnTo>
                  <a:cubicBezTo>
                    <a:pt x="358" y="883"/>
                    <a:pt x="791" y="407"/>
                    <a:pt x="1285"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7" name="Google Shape;187;p39"/>
            <p:cNvSpPr/>
            <p:nvPr/>
          </p:nvSpPr>
          <p:spPr>
            <a:xfrm>
              <a:off x="3405876" y="1221884"/>
              <a:ext cx="51" cy="1412"/>
            </a:xfrm>
            <a:custGeom>
              <a:rect b="b" l="l" r="r" t="t"/>
              <a:pathLst>
                <a:path extrusionOk="0" h="1412" w="51">
                  <a:moveTo>
                    <a:pt x="51" y="0"/>
                  </a:moveTo>
                  <a:cubicBezTo>
                    <a:pt x="-17" y="209"/>
                    <a:pt x="-17" y="434"/>
                    <a:pt x="51" y="642"/>
                  </a:cubicBezTo>
                  <a:lnTo>
                    <a:pt x="51" y="1413"/>
                  </a:lnTo>
                  <a:cubicBezTo>
                    <a:pt x="29" y="942"/>
                    <a:pt x="29" y="471"/>
                    <a:pt x="51"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8" name="Google Shape;188;p39"/>
            <p:cNvSpPr/>
            <p:nvPr/>
          </p:nvSpPr>
          <p:spPr>
            <a:xfrm>
              <a:off x="3408881" y="1218160"/>
              <a:ext cx="1541" cy="770"/>
            </a:xfrm>
            <a:custGeom>
              <a:rect b="b" l="l" r="r" t="t"/>
              <a:pathLst>
                <a:path extrusionOk="0" h="770" w="1541">
                  <a:moveTo>
                    <a:pt x="771" y="771"/>
                  </a:moveTo>
                  <a:lnTo>
                    <a:pt x="0" y="771"/>
                  </a:lnTo>
                  <a:lnTo>
                    <a:pt x="0" y="771"/>
                  </a:lnTo>
                  <a:cubicBezTo>
                    <a:pt x="472" y="438"/>
                    <a:pt x="992" y="178"/>
                    <a:pt x="1541"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9" name="Google Shape;189;p39"/>
            <p:cNvSpPr/>
            <p:nvPr/>
          </p:nvSpPr>
          <p:spPr>
            <a:xfrm>
              <a:off x="-1" y="2017850"/>
              <a:ext cx="244042" cy="1766100"/>
            </a:xfrm>
            <a:custGeom>
              <a:rect b="b" l="l" r="r" t="t"/>
              <a:pathLst>
                <a:path extrusionOk="0" h="1766100" w="244042">
                  <a:moveTo>
                    <a:pt x="239547" y="2312"/>
                  </a:moveTo>
                  <a:lnTo>
                    <a:pt x="237106" y="2312"/>
                  </a:lnTo>
                  <a:lnTo>
                    <a:pt x="235693" y="2312"/>
                  </a:lnTo>
                  <a:lnTo>
                    <a:pt x="234794" y="2312"/>
                  </a:lnTo>
                  <a:lnTo>
                    <a:pt x="231069" y="0"/>
                  </a:lnTo>
                  <a:lnTo>
                    <a:pt x="0" y="1666942"/>
                  </a:lnTo>
                  <a:lnTo>
                    <a:pt x="0" y="1766101"/>
                  </a:lnTo>
                  <a:lnTo>
                    <a:pt x="244042" y="115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0" name="Google Shape;190;p39"/>
            <p:cNvSpPr/>
            <p:nvPr/>
          </p:nvSpPr>
          <p:spPr>
            <a:xfrm>
              <a:off x="642215" y="1918435"/>
              <a:ext cx="12844" cy="1027"/>
            </a:xfrm>
            <a:custGeom>
              <a:rect b="b" l="l" r="r" t="t"/>
              <a:pathLst>
                <a:path extrusionOk="0" h="1027" w="12844">
                  <a:moveTo>
                    <a:pt x="0" y="1028"/>
                  </a:moveTo>
                  <a:lnTo>
                    <a:pt x="0" y="0"/>
                  </a:lnTo>
                  <a:lnTo>
                    <a:pt x="0" y="102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 name="Google Shape;191;p39"/>
            <p:cNvSpPr/>
            <p:nvPr/>
          </p:nvSpPr>
          <p:spPr>
            <a:xfrm>
              <a:off x="639517" y="1915095"/>
              <a:ext cx="12844" cy="12844"/>
            </a:xfrm>
            <a:custGeom>
              <a:rect b="b" l="l" r="r" t="t"/>
              <a:pathLst>
                <a:path extrusionOk="0" h="12844" w="12844">
                  <a:moveTo>
                    <a:pt x="0" y="0"/>
                  </a:moveTo>
                  <a:lnTo>
                    <a:pt x="0"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 name="Google Shape;192;p39"/>
            <p:cNvSpPr/>
            <p:nvPr/>
          </p:nvSpPr>
          <p:spPr>
            <a:xfrm>
              <a:off x="622978" y="1922673"/>
              <a:ext cx="19548" cy="55366"/>
            </a:xfrm>
            <a:custGeom>
              <a:rect b="b" l="l" r="r" t="t"/>
              <a:pathLst>
                <a:path extrusionOk="0" h="55366" w="19548">
                  <a:moveTo>
                    <a:pt x="4466" y="55359"/>
                  </a:moveTo>
                  <a:cubicBezTo>
                    <a:pt x="8378" y="55528"/>
                    <a:pt x="11774" y="52688"/>
                    <a:pt x="12301" y="48809"/>
                  </a:cubicBezTo>
                  <a:lnTo>
                    <a:pt x="19494" y="0"/>
                  </a:lnTo>
                  <a:lnTo>
                    <a:pt x="19494" y="0"/>
                  </a:lnTo>
                  <a:cubicBezTo>
                    <a:pt x="19494" y="0"/>
                    <a:pt x="19494" y="0"/>
                    <a:pt x="19494" y="0"/>
                  </a:cubicBezTo>
                  <a:cubicBezTo>
                    <a:pt x="19566" y="468"/>
                    <a:pt x="19566" y="945"/>
                    <a:pt x="19494" y="1413"/>
                  </a:cubicBezTo>
                  <a:cubicBezTo>
                    <a:pt x="19494" y="1413"/>
                    <a:pt x="19494" y="2184"/>
                    <a:pt x="19494" y="2440"/>
                  </a:cubicBezTo>
                  <a:lnTo>
                    <a:pt x="19494" y="2440"/>
                  </a:lnTo>
                  <a:cubicBezTo>
                    <a:pt x="19226" y="2849"/>
                    <a:pt x="18925" y="3236"/>
                    <a:pt x="18595" y="3596"/>
                  </a:cubicBezTo>
                  <a:cubicBezTo>
                    <a:pt x="18285" y="3971"/>
                    <a:pt x="17941" y="4315"/>
                    <a:pt x="17567" y="4624"/>
                  </a:cubicBezTo>
                  <a:lnTo>
                    <a:pt x="16411" y="5266"/>
                  </a:lnTo>
                  <a:lnTo>
                    <a:pt x="15127" y="5266"/>
                  </a:lnTo>
                  <a:lnTo>
                    <a:pt x="15127" y="5266"/>
                  </a:lnTo>
                  <a:lnTo>
                    <a:pt x="5879" y="7450"/>
                  </a:lnTo>
                  <a:lnTo>
                    <a:pt x="99" y="45983"/>
                  </a:lnTo>
                  <a:cubicBezTo>
                    <a:pt x="-33" y="46748"/>
                    <a:pt x="-33" y="47530"/>
                    <a:pt x="99" y="48295"/>
                  </a:cubicBezTo>
                  <a:cubicBezTo>
                    <a:pt x="-315" y="51389"/>
                    <a:pt x="1513" y="54346"/>
                    <a:pt x="4466" y="5535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 name="Google Shape;193;p39"/>
            <p:cNvSpPr/>
            <p:nvPr/>
          </p:nvSpPr>
          <p:spPr>
            <a:xfrm>
              <a:off x="641315" y="1915985"/>
              <a:ext cx="12844" cy="908"/>
            </a:xfrm>
            <a:custGeom>
              <a:rect b="b" l="l" r="r" t="t"/>
              <a:pathLst>
                <a:path extrusionOk="0" h="908" w="12844">
                  <a:moveTo>
                    <a:pt x="0" y="908"/>
                  </a:moveTo>
                  <a:cubicBezTo>
                    <a:pt x="0" y="908"/>
                    <a:pt x="0" y="908"/>
                    <a:pt x="0" y="266"/>
                  </a:cubicBezTo>
                  <a:cubicBezTo>
                    <a:pt x="0" y="-376"/>
                    <a:pt x="0" y="266"/>
                    <a:pt x="0" y="90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4" name="Google Shape;194;p39"/>
            <p:cNvSpPr/>
            <p:nvPr/>
          </p:nvSpPr>
          <p:spPr>
            <a:xfrm>
              <a:off x="261637" y="1694172"/>
              <a:ext cx="49835" cy="45212"/>
            </a:xfrm>
            <a:custGeom>
              <a:rect b="b" l="l" r="r" t="t"/>
              <a:pathLst>
                <a:path extrusionOk="0" h="45212" w="49835">
                  <a:moveTo>
                    <a:pt x="46625" y="38019"/>
                  </a:moveTo>
                  <a:lnTo>
                    <a:pt x="48166" y="27102"/>
                  </a:lnTo>
                  <a:lnTo>
                    <a:pt x="2184" y="0"/>
                  </a:lnTo>
                  <a:lnTo>
                    <a:pt x="1541" y="4881"/>
                  </a:lnTo>
                  <a:lnTo>
                    <a:pt x="0" y="15927"/>
                  </a:lnTo>
                  <a:lnTo>
                    <a:pt x="49836" y="45212"/>
                  </a:lnTo>
                  <a:cubicBezTo>
                    <a:pt x="49220" y="44767"/>
                    <a:pt x="48659" y="44250"/>
                    <a:pt x="48166" y="43671"/>
                  </a:cubicBezTo>
                  <a:cubicBezTo>
                    <a:pt x="46888" y="42084"/>
                    <a:pt x="46330" y="40036"/>
                    <a:pt x="46625" y="3801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 name="Google Shape;195;p39"/>
            <p:cNvSpPr/>
            <p:nvPr/>
          </p:nvSpPr>
          <p:spPr>
            <a:xfrm>
              <a:off x="642215" y="1919719"/>
              <a:ext cx="12844" cy="1155"/>
            </a:xfrm>
            <a:custGeom>
              <a:rect b="b" l="l" r="r" t="t"/>
              <a:pathLst>
                <a:path extrusionOk="0" h="1155" w="12844">
                  <a:moveTo>
                    <a:pt x="0" y="1156"/>
                  </a:moveTo>
                  <a:cubicBezTo>
                    <a:pt x="0" y="1156"/>
                    <a:pt x="0" y="385"/>
                    <a:pt x="0" y="0"/>
                  </a:cubicBezTo>
                  <a:lnTo>
                    <a:pt x="0"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6" name="Google Shape;196;p39"/>
            <p:cNvSpPr/>
            <p:nvPr/>
          </p:nvSpPr>
          <p:spPr>
            <a:xfrm>
              <a:off x="642215" y="1917022"/>
              <a:ext cx="36" cy="1155"/>
            </a:xfrm>
            <a:custGeom>
              <a:rect b="b" l="l" r="r" t="t"/>
              <a:pathLst>
                <a:path extrusionOk="0" h="1155" w="36">
                  <a:moveTo>
                    <a:pt x="0" y="1156"/>
                  </a:moveTo>
                  <a:lnTo>
                    <a:pt x="0" y="1156"/>
                  </a:lnTo>
                  <a:cubicBezTo>
                    <a:pt x="48" y="772"/>
                    <a:pt x="48" y="384"/>
                    <a:pt x="0" y="0"/>
                  </a:cubicBezTo>
                  <a:lnTo>
                    <a:pt x="0" y="0"/>
                  </a:lnTo>
                  <a:cubicBezTo>
                    <a:pt x="41" y="384"/>
                    <a:pt x="41" y="772"/>
                    <a:pt x="0" y="115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7" name="Google Shape;197;p39"/>
            <p:cNvSpPr/>
            <p:nvPr/>
          </p:nvSpPr>
          <p:spPr>
            <a:xfrm>
              <a:off x="639646" y="1915223"/>
              <a:ext cx="899" cy="899"/>
            </a:xfrm>
            <a:custGeom>
              <a:rect b="b" l="l" r="r" t="t"/>
              <a:pathLst>
                <a:path extrusionOk="0" h="899" w="899">
                  <a:moveTo>
                    <a:pt x="899" y="899"/>
                  </a:moveTo>
                  <a:lnTo>
                    <a:pt x="899" y="899"/>
                  </a:lnTo>
                  <a:cubicBezTo>
                    <a:pt x="633" y="568"/>
                    <a:pt x="331" y="267"/>
                    <a:pt x="0" y="0"/>
                  </a:cubicBezTo>
                  <a:lnTo>
                    <a:pt x="0" y="0"/>
                  </a:lnTo>
                  <a:cubicBezTo>
                    <a:pt x="342" y="254"/>
                    <a:pt x="645" y="557"/>
                    <a:pt x="899" y="89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8" name="Google Shape;198;p39"/>
            <p:cNvSpPr/>
            <p:nvPr/>
          </p:nvSpPr>
          <p:spPr>
            <a:xfrm>
              <a:off x="238261" y="1918435"/>
              <a:ext cx="398687" cy="101727"/>
            </a:xfrm>
            <a:custGeom>
              <a:rect b="b" l="l" r="r" t="t"/>
              <a:pathLst>
                <a:path extrusionOk="0" h="101727" w="398687">
                  <a:moveTo>
                    <a:pt x="398688" y="9890"/>
                  </a:moveTo>
                  <a:cubicBezTo>
                    <a:pt x="397133" y="10577"/>
                    <a:pt x="395361" y="10577"/>
                    <a:pt x="393807" y="9890"/>
                  </a:cubicBezTo>
                  <a:lnTo>
                    <a:pt x="378265" y="0"/>
                  </a:lnTo>
                  <a:lnTo>
                    <a:pt x="2055" y="86828"/>
                  </a:lnTo>
                  <a:lnTo>
                    <a:pt x="4239" y="88112"/>
                  </a:lnTo>
                  <a:cubicBezTo>
                    <a:pt x="7239" y="90566"/>
                    <a:pt x="7904" y="94889"/>
                    <a:pt x="5780" y="98131"/>
                  </a:cubicBezTo>
                  <a:cubicBezTo>
                    <a:pt x="4578" y="100223"/>
                    <a:pt x="2408" y="101574"/>
                    <a:pt x="0" y="101727"/>
                  </a:cubicBezTo>
                  <a:lnTo>
                    <a:pt x="1028" y="101727"/>
                  </a:lnTo>
                  <a:lnTo>
                    <a:pt x="5908" y="100571"/>
                  </a:lnTo>
                  <a:lnTo>
                    <a:pt x="388926" y="12202"/>
                  </a:lnTo>
                  <a:lnTo>
                    <a:pt x="398174" y="1001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9" name="Google Shape;199;p39"/>
            <p:cNvSpPr/>
            <p:nvPr/>
          </p:nvSpPr>
          <p:spPr>
            <a:xfrm>
              <a:off x="-1" y="1860635"/>
              <a:ext cx="245076" cy="158884"/>
            </a:xfrm>
            <a:custGeom>
              <a:rect b="b" l="l" r="r" t="t"/>
              <a:pathLst>
                <a:path extrusionOk="0" h="158884" w="245076">
                  <a:moveTo>
                    <a:pt x="234794" y="158885"/>
                  </a:moveTo>
                  <a:lnTo>
                    <a:pt x="235693" y="158885"/>
                  </a:lnTo>
                  <a:lnTo>
                    <a:pt x="237106" y="158885"/>
                  </a:lnTo>
                  <a:lnTo>
                    <a:pt x="238519" y="158885"/>
                  </a:lnTo>
                  <a:cubicBezTo>
                    <a:pt x="240715" y="158795"/>
                    <a:pt x="242749" y="157707"/>
                    <a:pt x="244042" y="155931"/>
                  </a:cubicBezTo>
                  <a:cubicBezTo>
                    <a:pt x="246027" y="152531"/>
                    <a:pt x="245078" y="148178"/>
                    <a:pt x="241859" y="145912"/>
                  </a:cubicBezTo>
                  <a:lnTo>
                    <a:pt x="239675" y="144628"/>
                  </a:lnTo>
                  <a:lnTo>
                    <a:pt x="0" y="0"/>
                  </a:lnTo>
                  <a:lnTo>
                    <a:pt x="0" y="17340"/>
                  </a:lnTo>
                  <a:lnTo>
                    <a:pt x="231198" y="15657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0" name="Google Shape;200;p39"/>
            <p:cNvSpPr/>
            <p:nvPr/>
          </p:nvSpPr>
          <p:spPr>
            <a:xfrm>
              <a:off x="308262" y="0"/>
              <a:ext cx="254831" cy="1732191"/>
            </a:xfrm>
            <a:custGeom>
              <a:rect b="b" l="l" r="r" t="t"/>
              <a:pathLst>
                <a:path extrusionOk="0" h="1732191" w="254831">
                  <a:moveTo>
                    <a:pt x="0" y="1732192"/>
                  </a:moveTo>
                  <a:cubicBezTo>
                    <a:pt x="228" y="1731253"/>
                    <a:pt x="574" y="1730347"/>
                    <a:pt x="1028" y="1729495"/>
                  </a:cubicBezTo>
                  <a:cubicBezTo>
                    <a:pt x="2636" y="1726096"/>
                    <a:pt x="6695" y="1724646"/>
                    <a:pt x="10093" y="1726255"/>
                  </a:cubicBezTo>
                  <a:cubicBezTo>
                    <a:pt x="10198" y="1726305"/>
                    <a:pt x="10302" y="1726357"/>
                    <a:pt x="10404" y="1726412"/>
                  </a:cubicBezTo>
                  <a:lnTo>
                    <a:pt x="14257" y="1728724"/>
                  </a:lnTo>
                  <a:lnTo>
                    <a:pt x="254831" y="0"/>
                  </a:lnTo>
                  <a:lnTo>
                    <a:pt x="241088" y="0"/>
                  </a:lnTo>
                  <a:lnTo>
                    <a:pt x="1156" y="172114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1" name="Google Shape;201;p39"/>
            <p:cNvSpPr/>
            <p:nvPr/>
          </p:nvSpPr>
          <p:spPr>
            <a:xfrm>
              <a:off x="309418" y="1737843"/>
              <a:ext cx="1669" cy="1541"/>
            </a:xfrm>
            <a:custGeom>
              <a:rect b="b" l="l" r="r" t="t"/>
              <a:pathLst>
                <a:path extrusionOk="0" h="1541" w="1669">
                  <a:moveTo>
                    <a:pt x="0" y="0"/>
                  </a:moveTo>
                  <a:cubicBezTo>
                    <a:pt x="493" y="579"/>
                    <a:pt x="1054" y="1096"/>
                    <a:pt x="1670" y="1541"/>
                  </a:cubicBezTo>
                  <a:lnTo>
                    <a:pt x="1670" y="1541"/>
                  </a:lnTo>
                  <a:cubicBezTo>
                    <a:pt x="1054" y="1096"/>
                    <a:pt x="493" y="579"/>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2" name="Google Shape;202;p39"/>
            <p:cNvSpPr/>
            <p:nvPr/>
          </p:nvSpPr>
          <p:spPr>
            <a:xfrm>
              <a:off x="115340" y="0"/>
              <a:ext cx="138718" cy="947400"/>
            </a:xfrm>
            <a:custGeom>
              <a:rect b="b" l="l" r="r" t="t"/>
              <a:pathLst>
                <a:path extrusionOk="0" h="947400" w="138718">
                  <a:moveTo>
                    <a:pt x="12844" y="947401"/>
                  </a:moveTo>
                  <a:lnTo>
                    <a:pt x="138719" y="0"/>
                  </a:lnTo>
                  <a:lnTo>
                    <a:pt x="124975" y="0"/>
                  </a:lnTo>
                  <a:lnTo>
                    <a:pt x="0" y="940336"/>
                  </a:lnTo>
                  <a:lnTo>
                    <a:pt x="8863" y="945217"/>
                  </a:lnTo>
                  <a:lnTo>
                    <a:pt x="12844" y="94740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3" name="Google Shape;203;p39"/>
            <p:cNvSpPr/>
            <p:nvPr/>
          </p:nvSpPr>
          <p:spPr>
            <a:xfrm>
              <a:off x="2138963" y="3187073"/>
              <a:ext cx="293749" cy="179050"/>
            </a:xfrm>
            <a:custGeom>
              <a:rect b="b" l="l" r="r" t="t"/>
              <a:pathLst>
                <a:path extrusionOk="0" h="179050" w="293749">
                  <a:moveTo>
                    <a:pt x="8092" y="4495"/>
                  </a:moveTo>
                  <a:cubicBezTo>
                    <a:pt x="8811" y="8454"/>
                    <a:pt x="6513" y="12339"/>
                    <a:pt x="2697" y="13615"/>
                  </a:cubicBezTo>
                  <a:lnTo>
                    <a:pt x="0" y="14386"/>
                  </a:lnTo>
                  <a:lnTo>
                    <a:pt x="272685" y="179051"/>
                  </a:lnTo>
                  <a:lnTo>
                    <a:pt x="289126" y="174170"/>
                  </a:lnTo>
                  <a:lnTo>
                    <a:pt x="290025" y="174170"/>
                  </a:lnTo>
                  <a:cubicBezTo>
                    <a:pt x="290661" y="174041"/>
                    <a:pt x="291316" y="174041"/>
                    <a:pt x="291951" y="174170"/>
                  </a:cubicBezTo>
                  <a:lnTo>
                    <a:pt x="291951" y="174170"/>
                  </a:lnTo>
                  <a:lnTo>
                    <a:pt x="293750" y="174812"/>
                  </a:lnTo>
                  <a:lnTo>
                    <a:pt x="293750" y="174812"/>
                  </a:lnTo>
                  <a:lnTo>
                    <a:pt x="4496" y="0"/>
                  </a:lnTo>
                  <a:lnTo>
                    <a:pt x="3596" y="0"/>
                  </a:lnTo>
                  <a:cubicBezTo>
                    <a:pt x="5770" y="622"/>
                    <a:pt x="7470" y="2321"/>
                    <a:pt x="8092" y="449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4" name="Google Shape;204;p39"/>
            <p:cNvSpPr/>
            <p:nvPr/>
          </p:nvSpPr>
          <p:spPr>
            <a:xfrm>
              <a:off x="1719853" y="3308838"/>
              <a:ext cx="12844" cy="12844"/>
            </a:xfrm>
            <a:custGeom>
              <a:rect b="b" l="l" r="r" t="t"/>
              <a:pathLst>
                <a:path extrusionOk="0" h="12844" w="12844">
                  <a:moveTo>
                    <a:pt x="0" y="0"/>
                  </a:move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5" name="Google Shape;205;p39"/>
            <p:cNvSpPr/>
            <p:nvPr/>
          </p:nvSpPr>
          <p:spPr>
            <a:xfrm>
              <a:off x="1729615" y="3315132"/>
              <a:ext cx="284501" cy="180463"/>
            </a:xfrm>
            <a:custGeom>
              <a:rect b="b" l="l" r="r" t="t"/>
              <a:pathLst>
                <a:path extrusionOk="0" h="180463" w="284501">
                  <a:moveTo>
                    <a:pt x="277309" y="175197"/>
                  </a:moveTo>
                  <a:lnTo>
                    <a:pt x="277309" y="175197"/>
                  </a:lnTo>
                  <a:cubicBezTo>
                    <a:pt x="277365" y="174943"/>
                    <a:pt x="277365" y="174680"/>
                    <a:pt x="277309" y="174426"/>
                  </a:cubicBezTo>
                  <a:cubicBezTo>
                    <a:pt x="277487" y="173796"/>
                    <a:pt x="277746" y="173192"/>
                    <a:pt x="278079" y="172628"/>
                  </a:cubicBezTo>
                  <a:cubicBezTo>
                    <a:pt x="278348" y="172219"/>
                    <a:pt x="278648" y="171833"/>
                    <a:pt x="278979" y="171472"/>
                  </a:cubicBezTo>
                  <a:cubicBezTo>
                    <a:pt x="279314" y="171162"/>
                    <a:pt x="279615" y="170818"/>
                    <a:pt x="279878" y="170445"/>
                  </a:cubicBezTo>
                  <a:lnTo>
                    <a:pt x="281804" y="169417"/>
                  </a:lnTo>
                  <a:lnTo>
                    <a:pt x="281804" y="169417"/>
                  </a:lnTo>
                  <a:lnTo>
                    <a:pt x="281804" y="169417"/>
                  </a:lnTo>
                  <a:lnTo>
                    <a:pt x="284502" y="168647"/>
                  </a:lnTo>
                  <a:lnTo>
                    <a:pt x="12973" y="0"/>
                  </a:lnTo>
                  <a:lnTo>
                    <a:pt x="1028" y="3468"/>
                  </a:lnTo>
                  <a:lnTo>
                    <a:pt x="0" y="9376"/>
                  </a:lnTo>
                  <a:lnTo>
                    <a:pt x="275511" y="18046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6" name="Google Shape;206;p39"/>
            <p:cNvSpPr/>
            <p:nvPr/>
          </p:nvSpPr>
          <p:spPr>
            <a:xfrm>
              <a:off x="2436260" y="3368050"/>
              <a:ext cx="49" cy="1284"/>
            </a:xfrm>
            <a:custGeom>
              <a:rect b="b" l="l" r="r" t="t"/>
              <a:pathLst>
                <a:path extrusionOk="0" h="1284" w="49">
                  <a:moveTo>
                    <a:pt x="49" y="1027"/>
                  </a:moveTo>
                  <a:cubicBezTo>
                    <a:pt x="-16" y="688"/>
                    <a:pt x="-16" y="339"/>
                    <a:pt x="49" y="0"/>
                  </a:cubicBezTo>
                  <a:lnTo>
                    <a:pt x="49" y="0"/>
                  </a:lnTo>
                  <a:cubicBezTo>
                    <a:pt x="49" y="0"/>
                    <a:pt x="49" y="771"/>
                    <a:pt x="49" y="128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7" name="Google Shape;207;p39"/>
            <p:cNvSpPr/>
            <p:nvPr/>
          </p:nvSpPr>
          <p:spPr>
            <a:xfrm>
              <a:off x="2436181" y="3365481"/>
              <a:ext cx="53" cy="899"/>
            </a:xfrm>
            <a:custGeom>
              <a:rect b="b" l="l" r="r" t="t"/>
              <a:pathLst>
                <a:path extrusionOk="0" h="899" w="53">
                  <a:moveTo>
                    <a:pt x="0" y="899"/>
                  </a:moveTo>
                  <a:cubicBezTo>
                    <a:pt x="71" y="604"/>
                    <a:pt x="71" y="296"/>
                    <a:pt x="0" y="0"/>
                  </a:cubicBezTo>
                  <a:cubicBezTo>
                    <a:pt x="50" y="298"/>
                    <a:pt x="50" y="602"/>
                    <a:pt x="0" y="89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8" name="Google Shape;208;p39"/>
            <p:cNvSpPr/>
            <p:nvPr/>
          </p:nvSpPr>
          <p:spPr>
            <a:xfrm>
              <a:off x="2431557" y="3361371"/>
              <a:ext cx="1798" cy="642"/>
            </a:xfrm>
            <a:custGeom>
              <a:rect b="b" l="l" r="r" t="t"/>
              <a:pathLst>
                <a:path extrusionOk="0" h="642" w="1798">
                  <a:moveTo>
                    <a:pt x="1798" y="642"/>
                  </a:moveTo>
                  <a:lnTo>
                    <a:pt x="1798" y="642"/>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9" name="Google Shape;209;p39"/>
            <p:cNvSpPr/>
            <p:nvPr/>
          </p:nvSpPr>
          <p:spPr>
            <a:xfrm>
              <a:off x="2012190" y="3484164"/>
              <a:ext cx="12844" cy="12844"/>
            </a:xfrm>
            <a:custGeom>
              <a:rect b="b" l="l" r="r" t="t"/>
              <a:pathLst>
                <a:path extrusionOk="0" h="12844" w="12844">
                  <a:moveTo>
                    <a:pt x="0" y="0"/>
                  </a:moveTo>
                  <a:lnTo>
                    <a:pt x="0"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0" name="Google Shape;210;p39"/>
            <p:cNvSpPr/>
            <p:nvPr/>
          </p:nvSpPr>
          <p:spPr>
            <a:xfrm>
              <a:off x="2012318" y="3360858"/>
              <a:ext cx="415770" cy="136278"/>
            </a:xfrm>
            <a:custGeom>
              <a:rect b="b" l="l" r="r" t="t"/>
              <a:pathLst>
                <a:path extrusionOk="0" h="136278" w="415770">
                  <a:moveTo>
                    <a:pt x="0" y="123306"/>
                  </a:moveTo>
                  <a:cubicBezTo>
                    <a:pt x="889" y="123111"/>
                    <a:pt x="1809" y="123111"/>
                    <a:pt x="2697" y="123306"/>
                  </a:cubicBezTo>
                  <a:cubicBezTo>
                    <a:pt x="6394" y="123990"/>
                    <a:pt x="8836" y="127543"/>
                    <a:pt x="8152" y="131239"/>
                  </a:cubicBezTo>
                  <a:cubicBezTo>
                    <a:pt x="8134" y="131335"/>
                    <a:pt x="8114" y="131431"/>
                    <a:pt x="8092" y="131527"/>
                  </a:cubicBezTo>
                  <a:lnTo>
                    <a:pt x="7193" y="136279"/>
                  </a:lnTo>
                  <a:lnTo>
                    <a:pt x="408321" y="17211"/>
                  </a:lnTo>
                  <a:lnTo>
                    <a:pt x="410505" y="6037"/>
                  </a:lnTo>
                  <a:cubicBezTo>
                    <a:pt x="410994" y="3199"/>
                    <a:pt x="413025" y="870"/>
                    <a:pt x="415771" y="0"/>
                  </a:cubicBezTo>
                  <a:lnTo>
                    <a:pt x="415771" y="0"/>
                  </a:lnTo>
                  <a:lnTo>
                    <a:pt x="399330" y="4881"/>
                  </a:lnTo>
                  <a:lnTo>
                    <a:pt x="2697" y="12215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1" name="Google Shape;211;p39"/>
            <p:cNvSpPr/>
            <p:nvPr/>
          </p:nvSpPr>
          <p:spPr>
            <a:xfrm>
              <a:off x="1545684" y="3310379"/>
              <a:ext cx="185857" cy="985035"/>
            </a:xfrm>
            <a:custGeom>
              <a:rect b="b" l="l" r="r" t="t"/>
              <a:pathLst>
                <a:path extrusionOk="0" h="985035" w="185857">
                  <a:moveTo>
                    <a:pt x="14643" y="980411"/>
                  </a:moveTo>
                  <a:lnTo>
                    <a:pt x="184830" y="13744"/>
                  </a:lnTo>
                  <a:lnTo>
                    <a:pt x="185857" y="7835"/>
                  </a:lnTo>
                  <a:lnTo>
                    <a:pt x="181362" y="9120"/>
                  </a:lnTo>
                  <a:cubicBezTo>
                    <a:pt x="177950" y="10089"/>
                    <a:pt x="174399" y="8108"/>
                    <a:pt x="173429" y="4696"/>
                  </a:cubicBezTo>
                  <a:cubicBezTo>
                    <a:pt x="173363" y="4462"/>
                    <a:pt x="173310" y="4223"/>
                    <a:pt x="173270" y="3982"/>
                  </a:cubicBezTo>
                  <a:cubicBezTo>
                    <a:pt x="172949" y="2674"/>
                    <a:pt x="172949" y="1308"/>
                    <a:pt x="173270" y="0"/>
                  </a:cubicBezTo>
                  <a:cubicBezTo>
                    <a:pt x="173197" y="382"/>
                    <a:pt x="173197" y="774"/>
                    <a:pt x="173270" y="1156"/>
                  </a:cubicBezTo>
                  <a:lnTo>
                    <a:pt x="0" y="985035"/>
                  </a:lnTo>
                  <a:lnTo>
                    <a:pt x="4367" y="98375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2" name="Google Shape;212;p39"/>
            <p:cNvSpPr/>
            <p:nvPr/>
          </p:nvSpPr>
          <p:spPr>
            <a:xfrm>
              <a:off x="1721780" y="3305370"/>
              <a:ext cx="2440" cy="1284"/>
            </a:xfrm>
            <a:custGeom>
              <a:rect b="b" l="l" r="r" t="t"/>
              <a:pathLst>
                <a:path extrusionOk="0" h="1284" w="2440">
                  <a:moveTo>
                    <a:pt x="2440" y="0"/>
                  </a:moveTo>
                  <a:cubicBezTo>
                    <a:pt x="1544" y="247"/>
                    <a:pt x="711" y="685"/>
                    <a:pt x="0" y="1285"/>
                  </a:cubicBezTo>
                  <a:cubicBezTo>
                    <a:pt x="711" y="685"/>
                    <a:pt x="1544" y="247"/>
                    <a:pt x="244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3" name="Google Shape;213;p39"/>
            <p:cNvSpPr/>
            <p:nvPr/>
          </p:nvSpPr>
          <p:spPr>
            <a:xfrm>
              <a:off x="1879636" y="3483889"/>
              <a:ext cx="140948" cy="705044"/>
            </a:xfrm>
            <a:custGeom>
              <a:rect b="b" l="l" r="r" t="t"/>
              <a:pathLst>
                <a:path extrusionOk="0" h="705044" w="140948">
                  <a:moveTo>
                    <a:pt x="139875" y="13119"/>
                  </a:moveTo>
                  <a:lnTo>
                    <a:pt x="140774" y="8366"/>
                  </a:lnTo>
                  <a:cubicBezTo>
                    <a:pt x="141617" y="4702"/>
                    <a:pt x="139330" y="1049"/>
                    <a:pt x="135666" y="206"/>
                  </a:cubicBezTo>
                  <a:cubicBezTo>
                    <a:pt x="135571" y="184"/>
                    <a:pt x="135475" y="164"/>
                    <a:pt x="135379" y="146"/>
                  </a:cubicBezTo>
                  <a:cubicBezTo>
                    <a:pt x="134491" y="-49"/>
                    <a:pt x="133570" y="-49"/>
                    <a:pt x="132682" y="146"/>
                  </a:cubicBezTo>
                  <a:lnTo>
                    <a:pt x="132682" y="146"/>
                  </a:lnTo>
                  <a:lnTo>
                    <a:pt x="132682" y="146"/>
                  </a:lnTo>
                  <a:lnTo>
                    <a:pt x="130755" y="1173"/>
                  </a:lnTo>
                  <a:cubicBezTo>
                    <a:pt x="130493" y="1547"/>
                    <a:pt x="130192" y="1891"/>
                    <a:pt x="129856" y="2200"/>
                  </a:cubicBezTo>
                  <a:cubicBezTo>
                    <a:pt x="129526" y="2561"/>
                    <a:pt x="129225" y="2948"/>
                    <a:pt x="128957" y="3356"/>
                  </a:cubicBezTo>
                  <a:cubicBezTo>
                    <a:pt x="128623" y="3920"/>
                    <a:pt x="128364" y="4525"/>
                    <a:pt x="128186" y="5155"/>
                  </a:cubicBezTo>
                  <a:cubicBezTo>
                    <a:pt x="128242" y="5409"/>
                    <a:pt x="128242" y="5671"/>
                    <a:pt x="128186" y="5925"/>
                  </a:cubicBezTo>
                  <a:lnTo>
                    <a:pt x="128186" y="5926"/>
                  </a:lnTo>
                  <a:lnTo>
                    <a:pt x="127287" y="10806"/>
                  </a:lnTo>
                  <a:lnTo>
                    <a:pt x="0" y="705045"/>
                  </a:lnTo>
                  <a:lnTo>
                    <a:pt x="4367" y="703632"/>
                  </a:lnTo>
                  <a:lnTo>
                    <a:pt x="14771" y="70029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4" name="Google Shape;214;p39"/>
            <p:cNvSpPr/>
            <p:nvPr/>
          </p:nvSpPr>
          <p:spPr>
            <a:xfrm>
              <a:off x="1382690" y="4290919"/>
              <a:ext cx="1490583" cy="508508"/>
            </a:xfrm>
            <a:custGeom>
              <a:rect b="b" l="l" r="r" t="t"/>
              <a:pathLst>
                <a:path extrusionOk="0" h="508508" w="1490583">
                  <a:moveTo>
                    <a:pt x="1481592" y="0"/>
                  </a:moveTo>
                  <a:lnTo>
                    <a:pt x="0" y="493481"/>
                  </a:lnTo>
                  <a:lnTo>
                    <a:pt x="2569" y="495279"/>
                  </a:lnTo>
                  <a:cubicBezTo>
                    <a:pt x="5685" y="497665"/>
                    <a:pt x="6365" y="502085"/>
                    <a:pt x="4110" y="505298"/>
                  </a:cubicBezTo>
                  <a:cubicBezTo>
                    <a:pt x="3190" y="506844"/>
                    <a:pt x="1724" y="507990"/>
                    <a:pt x="0" y="508509"/>
                  </a:cubicBezTo>
                  <a:lnTo>
                    <a:pt x="0" y="508509"/>
                  </a:lnTo>
                  <a:lnTo>
                    <a:pt x="4239" y="507096"/>
                  </a:lnTo>
                  <a:lnTo>
                    <a:pt x="1489170" y="12716"/>
                  </a:lnTo>
                  <a:lnTo>
                    <a:pt x="1490583" y="590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5" name="Google Shape;215;p39"/>
            <p:cNvSpPr/>
            <p:nvPr/>
          </p:nvSpPr>
          <p:spPr>
            <a:xfrm>
              <a:off x="2887915" y="4289891"/>
              <a:ext cx="18" cy="899"/>
            </a:xfrm>
            <a:custGeom>
              <a:rect b="b" l="l" r="r" t="t"/>
              <a:pathLst>
                <a:path extrusionOk="0" h="899" w="18">
                  <a:moveTo>
                    <a:pt x="0" y="899"/>
                  </a:moveTo>
                  <a:lnTo>
                    <a:pt x="0" y="899"/>
                  </a:lnTo>
                  <a:cubicBezTo>
                    <a:pt x="24" y="600"/>
                    <a:pt x="24" y="299"/>
                    <a:pt x="0" y="0"/>
                  </a:cubicBez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6" name="Google Shape;216;p39"/>
            <p:cNvSpPr/>
            <p:nvPr/>
          </p:nvSpPr>
          <p:spPr>
            <a:xfrm>
              <a:off x="2885989" y="4287450"/>
              <a:ext cx="770" cy="770"/>
            </a:xfrm>
            <a:custGeom>
              <a:rect b="b" l="l" r="r" t="t"/>
              <a:pathLst>
                <a:path extrusionOk="0" h="770" w="770">
                  <a:moveTo>
                    <a:pt x="771" y="771"/>
                  </a:moveTo>
                  <a:lnTo>
                    <a:pt x="0"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7" name="Google Shape;217;p39"/>
            <p:cNvSpPr/>
            <p:nvPr/>
          </p:nvSpPr>
          <p:spPr>
            <a:xfrm>
              <a:off x="2887915" y="4292203"/>
              <a:ext cx="58" cy="1541"/>
            </a:xfrm>
            <a:custGeom>
              <a:rect b="b" l="l" r="r" t="t"/>
              <a:pathLst>
                <a:path extrusionOk="0" h="1541" w="58">
                  <a:moveTo>
                    <a:pt x="0" y="1541"/>
                  </a:moveTo>
                  <a:cubicBezTo>
                    <a:pt x="64" y="1029"/>
                    <a:pt x="64" y="512"/>
                    <a:pt x="0" y="0"/>
                  </a:cubicBezTo>
                  <a:lnTo>
                    <a:pt x="0" y="0"/>
                  </a:lnTo>
                  <a:cubicBezTo>
                    <a:pt x="77" y="511"/>
                    <a:pt x="77" y="1031"/>
                    <a:pt x="0" y="15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8" name="Google Shape;218;p39"/>
            <p:cNvSpPr/>
            <p:nvPr/>
          </p:nvSpPr>
          <p:spPr>
            <a:xfrm>
              <a:off x="945854" y="4487437"/>
              <a:ext cx="770" cy="770"/>
            </a:xfrm>
            <a:custGeom>
              <a:rect b="b" l="l" r="r" t="t"/>
              <a:pathLst>
                <a:path extrusionOk="0" h="770" w="770">
                  <a:moveTo>
                    <a:pt x="771" y="0"/>
                  </a:moveTo>
                  <a:lnTo>
                    <a:pt x="0" y="771"/>
                  </a:lnTo>
                  <a:lnTo>
                    <a:pt x="0" y="771"/>
                  </a:lnTo>
                  <a:cubicBezTo>
                    <a:pt x="0" y="771"/>
                    <a:pt x="0" y="771"/>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9" name="Google Shape;219;p39"/>
            <p:cNvSpPr/>
            <p:nvPr/>
          </p:nvSpPr>
          <p:spPr>
            <a:xfrm>
              <a:off x="945031" y="4490006"/>
              <a:ext cx="52" cy="1155"/>
            </a:xfrm>
            <a:custGeom>
              <a:rect b="b" l="l" r="r" t="t"/>
              <a:pathLst>
                <a:path extrusionOk="0" h="1155" w="52">
                  <a:moveTo>
                    <a:pt x="52" y="0"/>
                  </a:moveTo>
                  <a:lnTo>
                    <a:pt x="52" y="1156"/>
                  </a:lnTo>
                  <a:lnTo>
                    <a:pt x="52" y="1156"/>
                  </a:lnTo>
                  <a:cubicBezTo>
                    <a:pt x="-17" y="774"/>
                    <a:pt x="-17" y="382"/>
                    <a:pt x="52"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0" name="Google Shape;220;p39"/>
            <p:cNvSpPr/>
            <p:nvPr/>
          </p:nvSpPr>
          <p:spPr>
            <a:xfrm>
              <a:off x="956258" y="4494502"/>
              <a:ext cx="432256" cy="304026"/>
            </a:xfrm>
            <a:custGeom>
              <a:rect b="b" l="l" r="r" t="t"/>
              <a:pathLst>
                <a:path extrusionOk="0" h="304026" w="432256">
                  <a:moveTo>
                    <a:pt x="430927" y="301714"/>
                  </a:moveTo>
                  <a:cubicBezTo>
                    <a:pt x="433182" y="298501"/>
                    <a:pt x="432502" y="294082"/>
                    <a:pt x="429386" y="291696"/>
                  </a:cubicBezTo>
                  <a:lnTo>
                    <a:pt x="426817" y="289897"/>
                  </a:lnTo>
                  <a:lnTo>
                    <a:pt x="11431" y="0"/>
                  </a:lnTo>
                  <a:lnTo>
                    <a:pt x="1156" y="3211"/>
                  </a:lnTo>
                  <a:lnTo>
                    <a:pt x="0" y="10019"/>
                  </a:lnTo>
                  <a:lnTo>
                    <a:pt x="418083" y="301586"/>
                  </a:lnTo>
                  <a:lnTo>
                    <a:pt x="421679" y="304026"/>
                  </a:lnTo>
                  <a:lnTo>
                    <a:pt x="421679" y="304026"/>
                  </a:lnTo>
                  <a:lnTo>
                    <a:pt x="422963" y="304026"/>
                  </a:lnTo>
                  <a:lnTo>
                    <a:pt x="424120" y="304026"/>
                  </a:lnTo>
                  <a:lnTo>
                    <a:pt x="426817" y="304026"/>
                  </a:lnTo>
                  <a:cubicBezTo>
                    <a:pt x="428408" y="303739"/>
                    <a:pt x="429856" y="302925"/>
                    <a:pt x="430927" y="30171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1" name="Google Shape;221;p39"/>
            <p:cNvSpPr/>
            <p:nvPr/>
          </p:nvSpPr>
          <p:spPr>
            <a:xfrm>
              <a:off x="19008" y="6546133"/>
              <a:ext cx="14101" cy="24147"/>
            </a:xfrm>
            <a:custGeom>
              <a:rect b="b" l="l" r="r" t="t"/>
              <a:pathLst>
                <a:path extrusionOk="0" h="24147" w="14101">
                  <a:moveTo>
                    <a:pt x="14000" y="1798"/>
                  </a:moveTo>
                  <a:cubicBezTo>
                    <a:pt x="14051" y="2311"/>
                    <a:pt x="14051" y="2827"/>
                    <a:pt x="14000" y="3340"/>
                  </a:cubicBezTo>
                  <a:lnTo>
                    <a:pt x="14000" y="3340"/>
                  </a:lnTo>
                  <a:cubicBezTo>
                    <a:pt x="14000" y="3340"/>
                    <a:pt x="14000" y="3340"/>
                    <a:pt x="14000" y="3340"/>
                  </a:cubicBezTo>
                  <a:lnTo>
                    <a:pt x="12844" y="4496"/>
                  </a:lnTo>
                  <a:cubicBezTo>
                    <a:pt x="12506" y="4784"/>
                    <a:pt x="12113" y="5003"/>
                    <a:pt x="11688" y="5138"/>
                  </a:cubicBezTo>
                  <a:lnTo>
                    <a:pt x="11688" y="5138"/>
                  </a:lnTo>
                  <a:lnTo>
                    <a:pt x="1284" y="8991"/>
                  </a:lnTo>
                  <a:lnTo>
                    <a:pt x="0" y="17340"/>
                  </a:lnTo>
                  <a:lnTo>
                    <a:pt x="4239" y="15799"/>
                  </a:lnTo>
                  <a:lnTo>
                    <a:pt x="4239" y="15799"/>
                  </a:lnTo>
                  <a:lnTo>
                    <a:pt x="5395" y="15799"/>
                  </a:lnTo>
                  <a:lnTo>
                    <a:pt x="7064" y="15799"/>
                  </a:lnTo>
                  <a:lnTo>
                    <a:pt x="6679" y="17340"/>
                  </a:lnTo>
                  <a:lnTo>
                    <a:pt x="8349" y="17340"/>
                  </a:lnTo>
                  <a:lnTo>
                    <a:pt x="9119" y="18111"/>
                  </a:lnTo>
                  <a:lnTo>
                    <a:pt x="10275" y="19138"/>
                  </a:lnTo>
                  <a:cubicBezTo>
                    <a:pt x="10324" y="19522"/>
                    <a:pt x="10324" y="19911"/>
                    <a:pt x="10275" y="20294"/>
                  </a:cubicBezTo>
                  <a:cubicBezTo>
                    <a:pt x="10343" y="20677"/>
                    <a:pt x="10343" y="21068"/>
                    <a:pt x="10275" y="21450"/>
                  </a:cubicBezTo>
                  <a:lnTo>
                    <a:pt x="10275" y="21450"/>
                  </a:lnTo>
                  <a:cubicBezTo>
                    <a:pt x="10275" y="21450"/>
                    <a:pt x="10275" y="22349"/>
                    <a:pt x="10275" y="22735"/>
                  </a:cubicBezTo>
                  <a:cubicBezTo>
                    <a:pt x="10275" y="23120"/>
                    <a:pt x="10275" y="23634"/>
                    <a:pt x="10275" y="24147"/>
                  </a:cubicBezTo>
                  <a:lnTo>
                    <a:pt x="13743" y="0"/>
                  </a:lnTo>
                  <a:lnTo>
                    <a:pt x="13743" y="0"/>
                  </a:lnTo>
                  <a:lnTo>
                    <a:pt x="13743" y="0"/>
                  </a:lnTo>
                  <a:cubicBezTo>
                    <a:pt x="14104" y="527"/>
                    <a:pt x="14199" y="1192"/>
                    <a:pt x="14000" y="179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2" name="Google Shape;222;p39"/>
            <p:cNvSpPr/>
            <p:nvPr/>
          </p:nvSpPr>
          <p:spPr>
            <a:xfrm>
              <a:off x="32495" y="6541509"/>
              <a:ext cx="12844" cy="12844"/>
            </a:xfrm>
            <a:custGeom>
              <a:rect b="b" l="l" r="r" t="t"/>
              <a:pathLst>
                <a:path extrusionOk="0" h="12844" w="12844">
                  <a:moveTo>
                    <a:pt x="0" y="0"/>
                  </a:move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3" name="Google Shape;223;p39"/>
            <p:cNvSpPr/>
            <p:nvPr/>
          </p:nvSpPr>
          <p:spPr>
            <a:xfrm>
              <a:off x="29926" y="6570923"/>
              <a:ext cx="12844" cy="12844"/>
            </a:xfrm>
            <a:custGeom>
              <a:rect b="b" l="l" r="r" t="t"/>
              <a:pathLst>
                <a:path extrusionOk="0" h="12844" w="12844">
                  <a:moveTo>
                    <a:pt x="0" y="0"/>
                  </a:move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4" name="Google Shape;224;p39"/>
            <p:cNvSpPr/>
            <p:nvPr/>
          </p:nvSpPr>
          <p:spPr>
            <a:xfrm>
              <a:off x="33522" y="6543950"/>
              <a:ext cx="12844" cy="12844"/>
            </a:xfrm>
            <a:custGeom>
              <a:rect b="b" l="l" r="r" t="t"/>
              <a:pathLst>
                <a:path extrusionOk="0" h="12844" w="12844">
                  <a:moveTo>
                    <a:pt x="0" y="0"/>
                  </a:moveTo>
                  <a:cubicBezTo>
                    <a:pt x="0" y="0"/>
                    <a:pt x="0" y="0"/>
                    <a:pt x="0" y="0"/>
                  </a:cubicBez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5" name="Google Shape;225;p39"/>
            <p:cNvSpPr/>
            <p:nvPr/>
          </p:nvSpPr>
          <p:spPr>
            <a:xfrm>
              <a:off x="384" y="6514536"/>
              <a:ext cx="31211" cy="29413"/>
            </a:xfrm>
            <a:custGeom>
              <a:rect b="b" l="l" r="r" t="t"/>
              <a:pathLst>
                <a:path extrusionOk="0" h="29413" w="31211">
                  <a:moveTo>
                    <a:pt x="24533" y="24276"/>
                  </a:moveTo>
                  <a:cubicBezTo>
                    <a:pt x="26840" y="23358"/>
                    <a:pt x="29473" y="23915"/>
                    <a:pt x="31212" y="25688"/>
                  </a:cubicBezTo>
                  <a:lnTo>
                    <a:pt x="31212" y="25689"/>
                  </a:lnTo>
                  <a:lnTo>
                    <a:pt x="0" y="0"/>
                  </a:lnTo>
                  <a:lnTo>
                    <a:pt x="0" y="19010"/>
                  </a:lnTo>
                  <a:lnTo>
                    <a:pt x="12844" y="2941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6" name="Google Shape;226;p39"/>
            <p:cNvSpPr/>
            <p:nvPr/>
          </p:nvSpPr>
          <p:spPr>
            <a:xfrm>
              <a:off x="32495" y="6541509"/>
              <a:ext cx="642" cy="1027"/>
            </a:xfrm>
            <a:custGeom>
              <a:rect b="b" l="l" r="r" t="t"/>
              <a:pathLst>
                <a:path extrusionOk="0" h="1027" w="642">
                  <a:moveTo>
                    <a:pt x="642" y="1027"/>
                  </a:moveTo>
                  <a:lnTo>
                    <a:pt x="0"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7" name="Google Shape;227;p39"/>
            <p:cNvSpPr/>
            <p:nvPr/>
          </p:nvSpPr>
          <p:spPr>
            <a:xfrm>
              <a:off x="33522" y="6543950"/>
              <a:ext cx="47" cy="1284"/>
            </a:xfrm>
            <a:custGeom>
              <a:rect b="b" l="l" r="r" t="t"/>
              <a:pathLst>
                <a:path extrusionOk="0" h="1284" w="47">
                  <a:moveTo>
                    <a:pt x="0" y="1284"/>
                  </a:moveTo>
                  <a:lnTo>
                    <a:pt x="0" y="0"/>
                  </a:lnTo>
                  <a:lnTo>
                    <a:pt x="0" y="0"/>
                  </a:lnTo>
                  <a:cubicBezTo>
                    <a:pt x="63" y="426"/>
                    <a:pt x="63" y="859"/>
                    <a:pt x="0" y="128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8" name="Google Shape;228;p39"/>
            <p:cNvSpPr/>
            <p:nvPr/>
          </p:nvSpPr>
          <p:spPr>
            <a:xfrm>
              <a:off x="31596" y="6549473"/>
              <a:ext cx="770" cy="899"/>
            </a:xfrm>
            <a:custGeom>
              <a:rect b="b" l="l" r="r" t="t"/>
              <a:pathLst>
                <a:path extrusionOk="0" h="899" w="770">
                  <a:moveTo>
                    <a:pt x="771" y="0"/>
                  </a:moveTo>
                  <a:lnTo>
                    <a:pt x="0" y="899"/>
                  </a:lnTo>
                  <a:cubicBezTo>
                    <a:pt x="0" y="899"/>
                    <a:pt x="0" y="899"/>
                    <a:pt x="0" y="89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9" name="Google Shape;229;p39"/>
            <p:cNvSpPr/>
            <p:nvPr/>
          </p:nvSpPr>
          <p:spPr>
            <a:xfrm>
              <a:off x="-1" y="6563216"/>
              <a:ext cx="21450" cy="23248"/>
            </a:xfrm>
            <a:custGeom>
              <a:rect b="b" l="l" r="r" t="t"/>
              <a:pathLst>
                <a:path extrusionOk="0" h="23248" w="21450">
                  <a:moveTo>
                    <a:pt x="16441" y="6165"/>
                  </a:moveTo>
                  <a:cubicBezTo>
                    <a:pt x="16813" y="3330"/>
                    <a:pt x="18751" y="945"/>
                    <a:pt x="21450" y="0"/>
                  </a:cubicBezTo>
                  <a:lnTo>
                    <a:pt x="21450" y="0"/>
                  </a:lnTo>
                  <a:lnTo>
                    <a:pt x="17211" y="1542"/>
                  </a:lnTo>
                  <a:lnTo>
                    <a:pt x="0" y="7964"/>
                  </a:lnTo>
                  <a:lnTo>
                    <a:pt x="0" y="23248"/>
                  </a:lnTo>
                  <a:lnTo>
                    <a:pt x="14643" y="1772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0" name="Google Shape;230;p39"/>
            <p:cNvSpPr/>
            <p:nvPr/>
          </p:nvSpPr>
          <p:spPr>
            <a:xfrm>
              <a:off x="29155" y="6566555"/>
              <a:ext cx="62" cy="1284"/>
            </a:xfrm>
            <a:custGeom>
              <a:rect b="b" l="l" r="r" t="t"/>
              <a:pathLst>
                <a:path extrusionOk="0" h="1284" w="62">
                  <a:moveTo>
                    <a:pt x="0" y="0"/>
                  </a:moveTo>
                  <a:cubicBezTo>
                    <a:pt x="70" y="425"/>
                    <a:pt x="70" y="859"/>
                    <a:pt x="0" y="1285"/>
                  </a:cubicBezTo>
                  <a:lnTo>
                    <a:pt x="0" y="1285"/>
                  </a:lnTo>
                  <a:cubicBezTo>
                    <a:pt x="83" y="860"/>
                    <a:pt x="83" y="424"/>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1" name="Google Shape;231;p39"/>
            <p:cNvSpPr/>
            <p:nvPr/>
          </p:nvSpPr>
          <p:spPr>
            <a:xfrm>
              <a:off x="29926" y="6569381"/>
              <a:ext cx="34" cy="1413"/>
            </a:xfrm>
            <a:custGeom>
              <a:rect b="b" l="l" r="r" t="t"/>
              <a:pathLst>
                <a:path extrusionOk="0" h="1413" w="34">
                  <a:moveTo>
                    <a:pt x="0" y="1413"/>
                  </a:moveTo>
                  <a:lnTo>
                    <a:pt x="0" y="1413"/>
                  </a:lnTo>
                  <a:lnTo>
                    <a:pt x="0" y="1413"/>
                  </a:lnTo>
                  <a:cubicBezTo>
                    <a:pt x="0" y="1413"/>
                    <a:pt x="0" y="514"/>
                    <a:pt x="0" y="0"/>
                  </a:cubicBezTo>
                  <a:cubicBezTo>
                    <a:pt x="46" y="470"/>
                    <a:pt x="46" y="943"/>
                    <a:pt x="0" y="141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2" name="Google Shape;232;p39"/>
            <p:cNvSpPr/>
            <p:nvPr/>
          </p:nvSpPr>
          <p:spPr>
            <a:xfrm>
              <a:off x="-1156" y="6539660"/>
              <a:ext cx="33092" cy="23812"/>
            </a:xfrm>
            <a:custGeom>
              <a:rect b="b" l="l" r="r" t="t"/>
              <a:pathLst>
                <a:path extrusionOk="0" h="23812" w="33092">
                  <a:moveTo>
                    <a:pt x="29927" y="12895"/>
                  </a:moveTo>
                  <a:lnTo>
                    <a:pt x="29927" y="12895"/>
                  </a:lnTo>
                  <a:cubicBezTo>
                    <a:pt x="30352" y="12760"/>
                    <a:pt x="30745" y="12542"/>
                    <a:pt x="31083" y="12253"/>
                  </a:cubicBezTo>
                  <a:lnTo>
                    <a:pt x="32239" y="11097"/>
                  </a:lnTo>
                  <a:lnTo>
                    <a:pt x="33010" y="10198"/>
                  </a:lnTo>
                  <a:cubicBezTo>
                    <a:pt x="33061" y="9685"/>
                    <a:pt x="33061" y="9169"/>
                    <a:pt x="33010" y="8656"/>
                  </a:cubicBezTo>
                  <a:cubicBezTo>
                    <a:pt x="33121" y="8279"/>
                    <a:pt x="33121" y="7878"/>
                    <a:pt x="33010" y="7500"/>
                  </a:cubicBezTo>
                  <a:lnTo>
                    <a:pt x="33010" y="7500"/>
                  </a:lnTo>
                  <a:cubicBezTo>
                    <a:pt x="33073" y="7161"/>
                    <a:pt x="33073" y="6812"/>
                    <a:pt x="33010" y="6473"/>
                  </a:cubicBezTo>
                  <a:cubicBezTo>
                    <a:pt x="33073" y="6047"/>
                    <a:pt x="33073" y="5614"/>
                    <a:pt x="33010" y="5188"/>
                  </a:cubicBezTo>
                  <a:lnTo>
                    <a:pt x="33010" y="4417"/>
                  </a:lnTo>
                  <a:cubicBezTo>
                    <a:pt x="33010" y="4417"/>
                    <a:pt x="33010" y="4417"/>
                    <a:pt x="33010" y="3775"/>
                  </a:cubicBezTo>
                  <a:lnTo>
                    <a:pt x="32368" y="2619"/>
                  </a:lnTo>
                  <a:lnTo>
                    <a:pt x="32368" y="2619"/>
                  </a:lnTo>
                  <a:cubicBezTo>
                    <a:pt x="32368" y="2619"/>
                    <a:pt x="32368" y="2619"/>
                    <a:pt x="32368" y="1849"/>
                  </a:cubicBezTo>
                  <a:cubicBezTo>
                    <a:pt x="30629" y="76"/>
                    <a:pt x="27996" y="-481"/>
                    <a:pt x="25689" y="436"/>
                  </a:cubicBezTo>
                  <a:lnTo>
                    <a:pt x="12844" y="4931"/>
                  </a:lnTo>
                  <a:lnTo>
                    <a:pt x="0" y="9684"/>
                  </a:lnTo>
                  <a:lnTo>
                    <a:pt x="0" y="23813"/>
                  </a:lnTo>
                  <a:lnTo>
                    <a:pt x="18367" y="16877"/>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3" name="Google Shape;233;p39"/>
            <p:cNvSpPr/>
            <p:nvPr/>
          </p:nvSpPr>
          <p:spPr>
            <a:xfrm>
              <a:off x="348850" y="1073147"/>
              <a:ext cx="12844" cy="1284"/>
            </a:xfrm>
            <a:custGeom>
              <a:rect b="b" l="l" r="r" t="t"/>
              <a:pathLst>
                <a:path extrusionOk="0" h="1284" w="12844">
                  <a:moveTo>
                    <a:pt x="0" y="0"/>
                  </a:moveTo>
                  <a:cubicBezTo>
                    <a:pt x="0" y="0"/>
                    <a:pt x="0" y="0"/>
                    <a:pt x="0" y="0"/>
                  </a:cubicBezTo>
                  <a:lnTo>
                    <a:pt x="0" y="1284"/>
                  </a:lnTo>
                  <a:cubicBezTo>
                    <a:pt x="0" y="1284"/>
                    <a:pt x="0" y="257"/>
                    <a:pt x="0"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4" name="Google Shape;234;p39"/>
            <p:cNvSpPr/>
            <p:nvPr/>
          </p:nvSpPr>
          <p:spPr>
            <a:xfrm>
              <a:off x="345768" y="1068266"/>
              <a:ext cx="1027" cy="899"/>
            </a:xfrm>
            <a:custGeom>
              <a:rect b="b" l="l" r="r" t="t"/>
              <a:pathLst>
                <a:path extrusionOk="0" h="899" w="1027">
                  <a:moveTo>
                    <a:pt x="1028" y="899"/>
                  </a:moveTo>
                  <a:lnTo>
                    <a:pt x="0" y="0"/>
                  </a:lnTo>
                  <a:lnTo>
                    <a:pt x="899" y="77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5" name="Google Shape;235;p39"/>
            <p:cNvSpPr/>
            <p:nvPr/>
          </p:nvSpPr>
          <p:spPr>
            <a:xfrm>
              <a:off x="-1" y="1071349"/>
              <a:ext cx="334594" cy="79378"/>
            </a:xfrm>
            <a:custGeom>
              <a:rect b="b" l="l" r="r" t="t"/>
              <a:pathLst>
                <a:path extrusionOk="0" h="79378" w="334594">
                  <a:moveTo>
                    <a:pt x="334595" y="7450"/>
                  </a:moveTo>
                  <a:lnTo>
                    <a:pt x="321108" y="0"/>
                  </a:lnTo>
                  <a:lnTo>
                    <a:pt x="0" y="64607"/>
                  </a:lnTo>
                  <a:lnTo>
                    <a:pt x="0" y="79378"/>
                  </a:lnTo>
                  <a:lnTo>
                    <a:pt x="333952" y="12202"/>
                  </a:lnTo>
                  <a:lnTo>
                    <a:pt x="334595" y="745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6" name="Google Shape;236;p39"/>
            <p:cNvSpPr/>
            <p:nvPr/>
          </p:nvSpPr>
          <p:spPr>
            <a:xfrm>
              <a:off x="1087270" y="3086616"/>
              <a:ext cx="237634" cy="1354710"/>
            </a:xfrm>
            <a:custGeom>
              <a:rect b="b" l="l" r="r" t="t"/>
              <a:pathLst>
                <a:path extrusionOk="0" h="1354710" w="237634">
                  <a:moveTo>
                    <a:pt x="14643" y="1350087"/>
                  </a:moveTo>
                  <a:lnTo>
                    <a:pt x="236592" y="13244"/>
                  </a:lnTo>
                  <a:lnTo>
                    <a:pt x="237491" y="8235"/>
                  </a:lnTo>
                  <a:cubicBezTo>
                    <a:pt x="238254" y="4554"/>
                    <a:pt x="235888" y="951"/>
                    <a:pt x="232207" y="188"/>
                  </a:cubicBezTo>
                  <a:cubicBezTo>
                    <a:pt x="232128" y="172"/>
                    <a:pt x="232048" y="157"/>
                    <a:pt x="231968" y="143"/>
                  </a:cubicBezTo>
                  <a:cubicBezTo>
                    <a:pt x="231079" y="-48"/>
                    <a:pt x="230160" y="-48"/>
                    <a:pt x="229271" y="143"/>
                  </a:cubicBezTo>
                  <a:cubicBezTo>
                    <a:pt x="228733" y="348"/>
                    <a:pt x="228216" y="606"/>
                    <a:pt x="227730" y="914"/>
                  </a:cubicBezTo>
                  <a:lnTo>
                    <a:pt x="226831" y="914"/>
                  </a:lnTo>
                  <a:cubicBezTo>
                    <a:pt x="226466" y="1193"/>
                    <a:pt x="226160" y="1543"/>
                    <a:pt x="225932" y="1941"/>
                  </a:cubicBezTo>
                  <a:lnTo>
                    <a:pt x="225032" y="2969"/>
                  </a:lnTo>
                  <a:cubicBezTo>
                    <a:pt x="224999" y="3310"/>
                    <a:pt x="224999" y="3655"/>
                    <a:pt x="225032" y="3996"/>
                  </a:cubicBezTo>
                  <a:cubicBezTo>
                    <a:pt x="225000" y="4552"/>
                    <a:pt x="225000" y="5110"/>
                    <a:pt x="225032" y="5666"/>
                  </a:cubicBezTo>
                  <a:lnTo>
                    <a:pt x="225032" y="5666"/>
                  </a:lnTo>
                  <a:lnTo>
                    <a:pt x="224133" y="10547"/>
                  </a:lnTo>
                  <a:lnTo>
                    <a:pt x="0" y="1354710"/>
                  </a:lnTo>
                  <a:lnTo>
                    <a:pt x="4495" y="1353298"/>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7" name="Google Shape;237;p39"/>
            <p:cNvSpPr/>
            <p:nvPr/>
          </p:nvSpPr>
          <p:spPr>
            <a:xfrm>
              <a:off x="4636798" y="4680030"/>
              <a:ext cx="376008" cy="1415523"/>
            </a:xfrm>
            <a:custGeom>
              <a:rect b="b" l="l" r="r" t="t"/>
              <a:pathLst>
                <a:path extrusionOk="0" h="1415523" w="376008">
                  <a:moveTo>
                    <a:pt x="362723" y="4826"/>
                  </a:moveTo>
                  <a:lnTo>
                    <a:pt x="361311" y="10220"/>
                  </a:lnTo>
                  <a:lnTo>
                    <a:pt x="359384" y="17798"/>
                  </a:lnTo>
                  <a:lnTo>
                    <a:pt x="0" y="1412312"/>
                  </a:lnTo>
                  <a:cubicBezTo>
                    <a:pt x="835" y="1408459"/>
                    <a:pt x="4616" y="1405996"/>
                    <a:pt x="8477" y="1406789"/>
                  </a:cubicBezTo>
                  <a:cubicBezTo>
                    <a:pt x="12166" y="1407823"/>
                    <a:pt x="14318" y="1411651"/>
                    <a:pt x="13284" y="1415340"/>
                  </a:cubicBezTo>
                  <a:cubicBezTo>
                    <a:pt x="13266" y="1415401"/>
                    <a:pt x="13248" y="1415462"/>
                    <a:pt x="13230" y="1415523"/>
                  </a:cubicBezTo>
                  <a:lnTo>
                    <a:pt x="14514" y="1410257"/>
                  </a:lnTo>
                  <a:lnTo>
                    <a:pt x="375953" y="8165"/>
                  </a:lnTo>
                  <a:lnTo>
                    <a:pt x="375953" y="8165"/>
                  </a:lnTo>
                  <a:cubicBezTo>
                    <a:pt x="376016" y="7653"/>
                    <a:pt x="376016" y="7136"/>
                    <a:pt x="375953" y="6624"/>
                  </a:cubicBezTo>
                  <a:lnTo>
                    <a:pt x="375953" y="6624"/>
                  </a:lnTo>
                  <a:cubicBezTo>
                    <a:pt x="376015" y="6241"/>
                    <a:pt x="376015" y="5851"/>
                    <a:pt x="375953" y="5468"/>
                  </a:cubicBezTo>
                  <a:cubicBezTo>
                    <a:pt x="376028" y="5043"/>
                    <a:pt x="376028" y="4608"/>
                    <a:pt x="375953" y="4183"/>
                  </a:cubicBezTo>
                  <a:lnTo>
                    <a:pt x="375953" y="4183"/>
                  </a:lnTo>
                  <a:cubicBezTo>
                    <a:pt x="375907" y="3842"/>
                    <a:pt x="375907" y="3497"/>
                    <a:pt x="375953" y="3156"/>
                  </a:cubicBezTo>
                  <a:lnTo>
                    <a:pt x="375183" y="2257"/>
                  </a:lnTo>
                  <a:lnTo>
                    <a:pt x="375183" y="2257"/>
                  </a:lnTo>
                  <a:lnTo>
                    <a:pt x="374412" y="1486"/>
                  </a:lnTo>
                  <a:cubicBezTo>
                    <a:pt x="373791" y="1058"/>
                    <a:pt x="373093" y="753"/>
                    <a:pt x="372357" y="587"/>
                  </a:cubicBezTo>
                  <a:cubicBezTo>
                    <a:pt x="368707" y="-982"/>
                    <a:pt x="364477" y="703"/>
                    <a:pt x="362907" y="4353"/>
                  </a:cubicBezTo>
                  <a:cubicBezTo>
                    <a:pt x="362841" y="4508"/>
                    <a:pt x="362779" y="4666"/>
                    <a:pt x="362723" y="482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8" name="Google Shape;238;p39"/>
            <p:cNvSpPr/>
            <p:nvPr/>
          </p:nvSpPr>
          <p:spPr>
            <a:xfrm>
              <a:off x="2740463" y="4957541"/>
              <a:ext cx="100314" cy="49579"/>
            </a:xfrm>
            <a:custGeom>
              <a:rect b="b" l="l" r="r" t="t"/>
              <a:pathLst>
                <a:path extrusionOk="0" h="49579" w="100314">
                  <a:moveTo>
                    <a:pt x="91837" y="9377"/>
                  </a:moveTo>
                  <a:cubicBezTo>
                    <a:pt x="90840" y="5501"/>
                    <a:pt x="92874" y="1488"/>
                    <a:pt x="96589" y="0"/>
                  </a:cubicBezTo>
                  <a:lnTo>
                    <a:pt x="82332" y="5138"/>
                  </a:lnTo>
                  <a:lnTo>
                    <a:pt x="3468" y="33267"/>
                  </a:lnTo>
                  <a:lnTo>
                    <a:pt x="899" y="45212"/>
                  </a:lnTo>
                  <a:lnTo>
                    <a:pt x="0" y="49579"/>
                  </a:lnTo>
                  <a:lnTo>
                    <a:pt x="100314" y="13872"/>
                  </a:lnTo>
                  <a:cubicBezTo>
                    <a:pt x="97085" y="15159"/>
                    <a:pt x="93424" y="13584"/>
                    <a:pt x="92137" y="10356"/>
                  </a:cubicBezTo>
                  <a:cubicBezTo>
                    <a:pt x="92011" y="10038"/>
                    <a:pt x="91910" y="9710"/>
                    <a:pt x="91837" y="937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9" name="Google Shape;239;p39"/>
            <p:cNvSpPr/>
            <p:nvPr/>
          </p:nvSpPr>
          <p:spPr>
            <a:xfrm>
              <a:off x="2832047" y="4485819"/>
              <a:ext cx="1338427" cy="486042"/>
            </a:xfrm>
            <a:custGeom>
              <a:rect b="b" l="l" r="r" t="t"/>
              <a:pathLst>
                <a:path extrusionOk="0" h="486042" w="1338427">
                  <a:moveTo>
                    <a:pt x="252" y="481099"/>
                  </a:moveTo>
                  <a:cubicBezTo>
                    <a:pt x="998" y="484494"/>
                    <a:pt x="4355" y="486641"/>
                    <a:pt x="7750" y="485895"/>
                  </a:cubicBezTo>
                  <a:cubicBezTo>
                    <a:pt x="8084" y="485822"/>
                    <a:pt x="8412" y="485721"/>
                    <a:pt x="8729" y="485594"/>
                  </a:cubicBezTo>
                  <a:lnTo>
                    <a:pt x="1334392" y="13435"/>
                  </a:lnTo>
                  <a:lnTo>
                    <a:pt x="1335291" y="13435"/>
                  </a:lnTo>
                  <a:lnTo>
                    <a:pt x="1336575" y="12664"/>
                  </a:lnTo>
                  <a:cubicBezTo>
                    <a:pt x="1337028" y="12254"/>
                    <a:pt x="1337418" y="11777"/>
                    <a:pt x="1337731" y="11252"/>
                  </a:cubicBezTo>
                  <a:cubicBezTo>
                    <a:pt x="1338014" y="11008"/>
                    <a:pt x="1338235" y="10700"/>
                    <a:pt x="1338373" y="10352"/>
                  </a:cubicBezTo>
                  <a:cubicBezTo>
                    <a:pt x="1338446" y="9884"/>
                    <a:pt x="1338446" y="9408"/>
                    <a:pt x="1338373" y="8940"/>
                  </a:cubicBezTo>
                  <a:cubicBezTo>
                    <a:pt x="1338430" y="8514"/>
                    <a:pt x="1338430" y="8082"/>
                    <a:pt x="1338373" y="7655"/>
                  </a:cubicBezTo>
                  <a:lnTo>
                    <a:pt x="1338373" y="6884"/>
                  </a:lnTo>
                  <a:cubicBezTo>
                    <a:pt x="1338441" y="6201"/>
                    <a:pt x="1338441" y="5512"/>
                    <a:pt x="1338373" y="4829"/>
                  </a:cubicBezTo>
                  <a:lnTo>
                    <a:pt x="1338373" y="4829"/>
                  </a:lnTo>
                  <a:lnTo>
                    <a:pt x="1338373" y="3930"/>
                  </a:lnTo>
                  <a:cubicBezTo>
                    <a:pt x="1338194" y="3420"/>
                    <a:pt x="1337934" y="2943"/>
                    <a:pt x="1337603" y="2517"/>
                  </a:cubicBezTo>
                  <a:cubicBezTo>
                    <a:pt x="1337276" y="1999"/>
                    <a:pt x="1336837" y="1560"/>
                    <a:pt x="1336318" y="1233"/>
                  </a:cubicBezTo>
                  <a:cubicBezTo>
                    <a:pt x="1336318" y="1233"/>
                    <a:pt x="1336318" y="1233"/>
                    <a:pt x="1335548" y="591"/>
                  </a:cubicBezTo>
                  <a:lnTo>
                    <a:pt x="1335548" y="591"/>
                  </a:lnTo>
                  <a:cubicBezTo>
                    <a:pt x="1333881" y="-197"/>
                    <a:pt x="1331949" y="-197"/>
                    <a:pt x="1330282" y="591"/>
                  </a:cubicBezTo>
                  <a:lnTo>
                    <a:pt x="1315382" y="5985"/>
                  </a:lnTo>
                  <a:lnTo>
                    <a:pt x="8087" y="470695"/>
                  </a:lnTo>
                  <a:lnTo>
                    <a:pt x="5005" y="471722"/>
                  </a:lnTo>
                  <a:cubicBezTo>
                    <a:pt x="1290" y="473210"/>
                    <a:pt x="-745" y="477223"/>
                    <a:pt x="252" y="48109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0" name="Google Shape;240;p39"/>
            <p:cNvSpPr/>
            <p:nvPr/>
          </p:nvSpPr>
          <p:spPr>
            <a:xfrm>
              <a:off x="253160" y="6500921"/>
              <a:ext cx="364008" cy="152463"/>
            </a:xfrm>
            <a:custGeom>
              <a:rect b="b" l="l" r="r" t="t"/>
              <a:pathLst>
                <a:path extrusionOk="0" h="152463" w="364008">
                  <a:moveTo>
                    <a:pt x="10532" y="134352"/>
                  </a:moveTo>
                  <a:lnTo>
                    <a:pt x="0" y="138334"/>
                  </a:lnTo>
                  <a:cubicBezTo>
                    <a:pt x="3223" y="137032"/>
                    <a:pt x="6891" y="138590"/>
                    <a:pt x="8193" y="141813"/>
                  </a:cubicBezTo>
                  <a:cubicBezTo>
                    <a:pt x="8310" y="142101"/>
                    <a:pt x="8405" y="142398"/>
                    <a:pt x="8477" y="142702"/>
                  </a:cubicBezTo>
                  <a:cubicBezTo>
                    <a:pt x="9700" y="146698"/>
                    <a:pt x="7625" y="150961"/>
                    <a:pt x="3725" y="152463"/>
                  </a:cubicBezTo>
                  <a:lnTo>
                    <a:pt x="361311" y="16312"/>
                  </a:lnTo>
                  <a:lnTo>
                    <a:pt x="363237" y="4496"/>
                  </a:lnTo>
                  <a:lnTo>
                    <a:pt x="364008"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1" name="Google Shape;241;p39"/>
            <p:cNvSpPr/>
            <p:nvPr/>
          </p:nvSpPr>
          <p:spPr>
            <a:xfrm>
              <a:off x="187851" y="6639181"/>
              <a:ext cx="73922" cy="37267"/>
            </a:xfrm>
            <a:custGeom>
              <a:rect b="b" l="l" r="r" t="t"/>
              <a:pathLst>
                <a:path extrusionOk="0" h="37267" w="73922">
                  <a:moveTo>
                    <a:pt x="188" y="32441"/>
                  </a:moveTo>
                  <a:cubicBezTo>
                    <a:pt x="999" y="35821"/>
                    <a:pt x="4397" y="37904"/>
                    <a:pt x="7777" y="37093"/>
                  </a:cubicBezTo>
                  <a:cubicBezTo>
                    <a:pt x="8080" y="37020"/>
                    <a:pt x="8377" y="36925"/>
                    <a:pt x="8666" y="36808"/>
                  </a:cubicBezTo>
                  <a:lnTo>
                    <a:pt x="12776" y="35268"/>
                  </a:lnTo>
                  <a:lnTo>
                    <a:pt x="20868" y="32185"/>
                  </a:lnTo>
                  <a:lnTo>
                    <a:pt x="69034" y="14203"/>
                  </a:lnTo>
                  <a:cubicBezTo>
                    <a:pt x="72698" y="12668"/>
                    <a:pt x="74671" y="8668"/>
                    <a:pt x="73658" y="4826"/>
                  </a:cubicBezTo>
                  <a:cubicBezTo>
                    <a:pt x="72847" y="1447"/>
                    <a:pt x="69449" y="-636"/>
                    <a:pt x="66069" y="175"/>
                  </a:cubicBezTo>
                  <a:cubicBezTo>
                    <a:pt x="65766" y="248"/>
                    <a:pt x="65469" y="343"/>
                    <a:pt x="65181" y="460"/>
                  </a:cubicBezTo>
                  <a:lnTo>
                    <a:pt x="61070" y="2000"/>
                  </a:lnTo>
                  <a:lnTo>
                    <a:pt x="4812" y="23065"/>
                  </a:lnTo>
                  <a:lnTo>
                    <a:pt x="4170" y="23065"/>
                  </a:lnTo>
                  <a:lnTo>
                    <a:pt x="4170" y="23065"/>
                  </a:lnTo>
                  <a:cubicBezTo>
                    <a:pt x="3654" y="23288"/>
                    <a:pt x="3177" y="23591"/>
                    <a:pt x="2757" y="23964"/>
                  </a:cubicBezTo>
                  <a:lnTo>
                    <a:pt x="2115" y="24735"/>
                  </a:lnTo>
                  <a:lnTo>
                    <a:pt x="2115" y="24735"/>
                  </a:lnTo>
                  <a:lnTo>
                    <a:pt x="1344" y="25763"/>
                  </a:lnTo>
                  <a:lnTo>
                    <a:pt x="1344" y="26790"/>
                  </a:lnTo>
                  <a:cubicBezTo>
                    <a:pt x="140" y="28410"/>
                    <a:pt x="-283" y="30479"/>
                    <a:pt x="188" y="324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2" name="Google Shape;242;p39"/>
            <p:cNvSpPr/>
            <p:nvPr/>
          </p:nvSpPr>
          <p:spPr>
            <a:xfrm>
              <a:off x="2290012" y="3635342"/>
              <a:ext cx="94662" cy="423863"/>
            </a:xfrm>
            <a:custGeom>
              <a:rect b="b" l="l" r="r" t="t"/>
              <a:pathLst>
                <a:path extrusionOk="0" h="423863" w="94662">
                  <a:moveTo>
                    <a:pt x="4239" y="421809"/>
                  </a:moveTo>
                  <a:lnTo>
                    <a:pt x="14643" y="418469"/>
                  </a:lnTo>
                  <a:lnTo>
                    <a:pt x="93764" y="6807"/>
                  </a:lnTo>
                  <a:lnTo>
                    <a:pt x="94663" y="2183"/>
                  </a:lnTo>
                  <a:cubicBezTo>
                    <a:pt x="94067" y="6083"/>
                    <a:pt x="90489" y="8809"/>
                    <a:pt x="86571" y="8349"/>
                  </a:cubicBezTo>
                  <a:cubicBezTo>
                    <a:pt x="82939" y="7701"/>
                    <a:pt x="80521" y="4232"/>
                    <a:pt x="81169" y="601"/>
                  </a:cubicBezTo>
                  <a:cubicBezTo>
                    <a:pt x="81205" y="398"/>
                    <a:pt x="81250" y="198"/>
                    <a:pt x="81305" y="0"/>
                  </a:cubicBezTo>
                  <a:lnTo>
                    <a:pt x="0" y="42386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3" name="Google Shape;243;p39"/>
            <p:cNvSpPr/>
            <p:nvPr/>
          </p:nvSpPr>
          <p:spPr>
            <a:xfrm>
              <a:off x="2370562" y="3361018"/>
              <a:ext cx="65195" cy="282594"/>
            </a:xfrm>
            <a:custGeom>
              <a:rect b="b" l="l" r="r" t="t"/>
              <a:pathLst>
                <a:path extrusionOk="0" h="282594" w="65195">
                  <a:moveTo>
                    <a:pt x="60353" y="96"/>
                  </a:moveTo>
                  <a:lnTo>
                    <a:pt x="60353" y="96"/>
                  </a:lnTo>
                  <a:cubicBezTo>
                    <a:pt x="59717" y="-32"/>
                    <a:pt x="59062" y="-32"/>
                    <a:pt x="58426" y="96"/>
                  </a:cubicBezTo>
                  <a:lnTo>
                    <a:pt x="57013" y="96"/>
                  </a:lnTo>
                  <a:cubicBezTo>
                    <a:pt x="54268" y="966"/>
                    <a:pt x="52237" y="3295"/>
                    <a:pt x="51747" y="6133"/>
                  </a:cubicBezTo>
                  <a:lnTo>
                    <a:pt x="49564" y="17308"/>
                  </a:lnTo>
                  <a:lnTo>
                    <a:pt x="241" y="274195"/>
                  </a:lnTo>
                  <a:cubicBezTo>
                    <a:pt x="-738" y="277751"/>
                    <a:pt x="1351" y="281428"/>
                    <a:pt x="4907" y="282408"/>
                  </a:cubicBezTo>
                  <a:cubicBezTo>
                    <a:pt x="5105" y="282462"/>
                    <a:pt x="5306" y="282508"/>
                    <a:pt x="5508" y="282544"/>
                  </a:cubicBezTo>
                  <a:cubicBezTo>
                    <a:pt x="9426" y="283004"/>
                    <a:pt x="13004" y="280278"/>
                    <a:pt x="13600" y="276378"/>
                  </a:cubicBezTo>
                  <a:lnTo>
                    <a:pt x="15783" y="265076"/>
                  </a:lnTo>
                  <a:lnTo>
                    <a:pt x="65105" y="8188"/>
                  </a:lnTo>
                  <a:lnTo>
                    <a:pt x="65105" y="8188"/>
                  </a:lnTo>
                  <a:cubicBezTo>
                    <a:pt x="65105" y="8188"/>
                    <a:pt x="65105" y="7289"/>
                    <a:pt x="65105" y="6904"/>
                  </a:cubicBezTo>
                  <a:cubicBezTo>
                    <a:pt x="65169" y="6349"/>
                    <a:pt x="65169" y="5788"/>
                    <a:pt x="65105" y="5234"/>
                  </a:cubicBezTo>
                  <a:cubicBezTo>
                    <a:pt x="65156" y="4936"/>
                    <a:pt x="65156" y="4632"/>
                    <a:pt x="65105" y="4335"/>
                  </a:cubicBezTo>
                  <a:cubicBezTo>
                    <a:pt x="65225" y="3828"/>
                    <a:pt x="65225" y="3300"/>
                    <a:pt x="65105" y="2793"/>
                  </a:cubicBezTo>
                  <a:cubicBezTo>
                    <a:pt x="64834" y="2350"/>
                    <a:pt x="64486" y="1958"/>
                    <a:pt x="64078" y="1637"/>
                  </a:cubicBezTo>
                  <a:lnTo>
                    <a:pt x="63307" y="867"/>
                  </a:lnTo>
                  <a:lnTo>
                    <a:pt x="61380" y="9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4" name="Google Shape;244;p39"/>
            <p:cNvSpPr/>
            <p:nvPr/>
          </p:nvSpPr>
          <p:spPr>
            <a:xfrm>
              <a:off x="974112" y="1793403"/>
              <a:ext cx="137376" cy="43341"/>
            </a:xfrm>
            <a:custGeom>
              <a:rect b="b" l="l" r="r" t="t"/>
              <a:pathLst>
                <a:path extrusionOk="0" h="43341" w="137376">
                  <a:moveTo>
                    <a:pt x="8092" y="34222"/>
                  </a:moveTo>
                  <a:cubicBezTo>
                    <a:pt x="8815" y="38381"/>
                    <a:pt x="6167" y="42382"/>
                    <a:pt x="2055" y="43341"/>
                  </a:cubicBezTo>
                  <a:lnTo>
                    <a:pt x="129085" y="14056"/>
                  </a:lnTo>
                  <a:lnTo>
                    <a:pt x="131526" y="14056"/>
                  </a:lnTo>
                  <a:cubicBezTo>
                    <a:pt x="135365" y="12999"/>
                    <a:pt x="137834" y="9269"/>
                    <a:pt x="137306" y="5322"/>
                  </a:cubicBezTo>
                  <a:cubicBezTo>
                    <a:pt x="136978" y="2917"/>
                    <a:pt x="135347" y="890"/>
                    <a:pt x="133067" y="56"/>
                  </a:cubicBezTo>
                  <a:cubicBezTo>
                    <a:pt x="132642" y="-19"/>
                    <a:pt x="132208" y="-19"/>
                    <a:pt x="131783" y="56"/>
                  </a:cubicBezTo>
                  <a:lnTo>
                    <a:pt x="129471" y="56"/>
                  </a:lnTo>
                  <a:lnTo>
                    <a:pt x="9376" y="27799"/>
                  </a:lnTo>
                  <a:lnTo>
                    <a:pt x="0" y="29855"/>
                  </a:lnTo>
                  <a:cubicBezTo>
                    <a:pt x="3437" y="28854"/>
                    <a:pt x="7041" y="30799"/>
                    <a:pt x="8092" y="3422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5" name="Google Shape;245;p39"/>
            <p:cNvSpPr/>
            <p:nvPr/>
          </p:nvSpPr>
          <p:spPr>
            <a:xfrm>
              <a:off x="619865" y="1822222"/>
              <a:ext cx="362152" cy="91588"/>
            </a:xfrm>
            <a:custGeom>
              <a:rect b="b" l="l" r="r" t="t"/>
              <a:pathLst>
                <a:path extrusionOk="0" h="91588" w="362152">
                  <a:moveTo>
                    <a:pt x="18367" y="91589"/>
                  </a:moveTo>
                  <a:lnTo>
                    <a:pt x="356301" y="14523"/>
                  </a:lnTo>
                  <a:cubicBezTo>
                    <a:pt x="360141" y="13466"/>
                    <a:pt x="362610" y="9735"/>
                    <a:pt x="362081" y="5788"/>
                  </a:cubicBezTo>
                  <a:cubicBezTo>
                    <a:pt x="361660" y="2195"/>
                    <a:pt x="358406" y="-376"/>
                    <a:pt x="354812" y="45"/>
                  </a:cubicBezTo>
                  <a:cubicBezTo>
                    <a:pt x="354623" y="68"/>
                    <a:pt x="354434" y="98"/>
                    <a:pt x="354246" y="137"/>
                  </a:cubicBezTo>
                  <a:lnTo>
                    <a:pt x="349237" y="1293"/>
                  </a:lnTo>
                  <a:lnTo>
                    <a:pt x="0" y="81827"/>
                  </a:lnTo>
                  <a:lnTo>
                    <a:pt x="2184" y="8311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6" name="Google Shape;246;p39"/>
            <p:cNvSpPr/>
            <p:nvPr/>
          </p:nvSpPr>
          <p:spPr>
            <a:xfrm>
              <a:off x="1877453" y="2928417"/>
              <a:ext cx="24452" cy="69715"/>
            </a:xfrm>
            <a:custGeom>
              <a:rect b="b" l="l" r="r" t="t"/>
              <a:pathLst>
                <a:path extrusionOk="0" h="69715" w="24452">
                  <a:moveTo>
                    <a:pt x="18881" y="99"/>
                  </a:moveTo>
                  <a:cubicBezTo>
                    <a:pt x="18419" y="-33"/>
                    <a:pt x="17930" y="-33"/>
                    <a:pt x="17468" y="99"/>
                  </a:cubicBezTo>
                  <a:cubicBezTo>
                    <a:pt x="17043" y="34"/>
                    <a:pt x="16609" y="34"/>
                    <a:pt x="16184" y="99"/>
                  </a:cubicBezTo>
                  <a:lnTo>
                    <a:pt x="16184" y="99"/>
                  </a:lnTo>
                  <a:cubicBezTo>
                    <a:pt x="13435" y="1040"/>
                    <a:pt x="11417" y="3402"/>
                    <a:pt x="10918" y="6264"/>
                  </a:cubicBezTo>
                  <a:lnTo>
                    <a:pt x="8991" y="17054"/>
                  </a:lnTo>
                  <a:lnTo>
                    <a:pt x="0" y="67789"/>
                  </a:lnTo>
                  <a:cubicBezTo>
                    <a:pt x="533" y="63893"/>
                    <a:pt x="4050" y="61114"/>
                    <a:pt x="7963" y="61495"/>
                  </a:cubicBezTo>
                  <a:cubicBezTo>
                    <a:pt x="11660" y="62180"/>
                    <a:pt x="14102" y="65731"/>
                    <a:pt x="13418" y="69428"/>
                  </a:cubicBezTo>
                  <a:cubicBezTo>
                    <a:pt x="13400" y="69525"/>
                    <a:pt x="13380" y="69620"/>
                    <a:pt x="13358" y="69716"/>
                  </a:cubicBezTo>
                  <a:lnTo>
                    <a:pt x="15285" y="58926"/>
                  </a:lnTo>
                  <a:lnTo>
                    <a:pt x="24404" y="8191"/>
                  </a:lnTo>
                  <a:lnTo>
                    <a:pt x="24404" y="8191"/>
                  </a:lnTo>
                  <a:cubicBezTo>
                    <a:pt x="24469" y="7594"/>
                    <a:pt x="24469" y="6990"/>
                    <a:pt x="24404" y="6393"/>
                  </a:cubicBezTo>
                  <a:lnTo>
                    <a:pt x="24404" y="5494"/>
                  </a:lnTo>
                  <a:lnTo>
                    <a:pt x="24404" y="5494"/>
                  </a:lnTo>
                  <a:cubicBezTo>
                    <a:pt x="24244" y="5000"/>
                    <a:pt x="24028" y="4526"/>
                    <a:pt x="23762" y="4081"/>
                  </a:cubicBezTo>
                  <a:cubicBezTo>
                    <a:pt x="23762" y="4081"/>
                    <a:pt x="23762" y="3439"/>
                    <a:pt x="23762" y="3182"/>
                  </a:cubicBezTo>
                  <a:cubicBezTo>
                    <a:pt x="23440" y="2624"/>
                    <a:pt x="23002" y="2142"/>
                    <a:pt x="22478" y="1769"/>
                  </a:cubicBezTo>
                  <a:lnTo>
                    <a:pt x="22478" y="1769"/>
                  </a:lnTo>
                  <a:cubicBezTo>
                    <a:pt x="21752" y="1246"/>
                    <a:pt x="20918" y="895"/>
                    <a:pt x="20037" y="7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7" name="Google Shape;247;p39"/>
            <p:cNvSpPr/>
            <p:nvPr/>
          </p:nvSpPr>
          <p:spPr>
            <a:xfrm>
              <a:off x="1827360" y="2988721"/>
              <a:ext cx="63497" cy="286592"/>
            </a:xfrm>
            <a:custGeom>
              <a:rect b="b" l="l" r="r" t="t"/>
              <a:pathLst>
                <a:path extrusionOk="0" h="286592" w="63497">
                  <a:moveTo>
                    <a:pt x="4495" y="285822"/>
                  </a:moveTo>
                  <a:lnTo>
                    <a:pt x="14514" y="282868"/>
                  </a:lnTo>
                  <a:lnTo>
                    <a:pt x="62552" y="13136"/>
                  </a:lnTo>
                  <a:lnTo>
                    <a:pt x="63322" y="8255"/>
                  </a:lnTo>
                  <a:cubicBezTo>
                    <a:pt x="64166" y="4592"/>
                    <a:pt x="61879" y="938"/>
                    <a:pt x="58215" y="95"/>
                  </a:cubicBezTo>
                  <a:cubicBezTo>
                    <a:pt x="58120" y="73"/>
                    <a:pt x="58024" y="53"/>
                    <a:pt x="57928" y="35"/>
                  </a:cubicBezTo>
                  <a:cubicBezTo>
                    <a:pt x="54014" y="-346"/>
                    <a:pt x="50498" y="2433"/>
                    <a:pt x="49964" y="6329"/>
                  </a:cubicBezTo>
                  <a:lnTo>
                    <a:pt x="0" y="28659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8" name="Google Shape;248;p39"/>
            <p:cNvSpPr/>
            <p:nvPr/>
          </p:nvSpPr>
          <p:spPr>
            <a:xfrm>
              <a:off x="3404129" y="1238186"/>
              <a:ext cx="48470" cy="24157"/>
            </a:xfrm>
            <a:custGeom>
              <a:rect b="b" l="l" r="r" t="t"/>
              <a:pathLst>
                <a:path extrusionOk="0" h="24157" w="48470">
                  <a:moveTo>
                    <a:pt x="44955" y="12213"/>
                  </a:moveTo>
                  <a:lnTo>
                    <a:pt x="45854" y="12213"/>
                  </a:lnTo>
                  <a:lnTo>
                    <a:pt x="47396" y="11185"/>
                  </a:lnTo>
                  <a:lnTo>
                    <a:pt x="47396" y="11185"/>
                  </a:lnTo>
                  <a:cubicBezTo>
                    <a:pt x="47809" y="10770"/>
                    <a:pt x="48156" y="10294"/>
                    <a:pt x="48423" y="9772"/>
                  </a:cubicBezTo>
                  <a:lnTo>
                    <a:pt x="48423" y="8488"/>
                  </a:lnTo>
                  <a:cubicBezTo>
                    <a:pt x="48483" y="8019"/>
                    <a:pt x="48483" y="7544"/>
                    <a:pt x="48423" y="7075"/>
                  </a:cubicBezTo>
                  <a:cubicBezTo>
                    <a:pt x="48486" y="6606"/>
                    <a:pt x="48486" y="6131"/>
                    <a:pt x="48423" y="5662"/>
                  </a:cubicBezTo>
                  <a:cubicBezTo>
                    <a:pt x="48423" y="5662"/>
                    <a:pt x="48423" y="5020"/>
                    <a:pt x="48423" y="4763"/>
                  </a:cubicBezTo>
                  <a:cubicBezTo>
                    <a:pt x="48423" y="4506"/>
                    <a:pt x="48423" y="4763"/>
                    <a:pt x="48423" y="4763"/>
                  </a:cubicBezTo>
                  <a:lnTo>
                    <a:pt x="48423" y="3735"/>
                  </a:lnTo>
                  <a:cubicBezTo>
                    <a:pt x="48201" y="3140"/>
                    <a:pt x="47898" y="2579"/>
                    <a:pt x="47524" y="2066"/>
                  </a:cubicBezTo>
                  <a:lnTo>
                    <a:pt x="47524" y="2066"/>
                  </a:lnTo>
                  <a:lnTo>
                    <a:pt x="46240" y="910"/>
                  </a:lnTo>
                  <a:cubicBezTo>
                    <a:pt x="44850" y="79"/>
                    <a:pt x="43199" y="-196"/>
                    <a:pt x="41616" y="139"/>
                  </a:cubicBezTo>
                  <a:lnTo>
                    <a:pt x="20936" y="4891"/>
                  </a:lnTo>
                  <a:lnTo>
                    <a:pt x="9890" y="7460"/>
                  </a:lnTo>
                  <a:lnTo>
                    <a:pt x="0" y="9772"/>
                  </a:lnTo>
                  <a:cubicBezTo>
                    <a:pt x="3456" y="8976"/>
                    <a:pt x="6904" y="11133"/>
                    <a:pt x="7700" y="14589"/>
                  </a:cubicBezTo>
                  <a:cubicBezTo>
                    <a:pt x="7764" y="14864"/>
                    <a:pt x="7809" y="15143"/>
                    <a:pt x="7835" y="15424"/>
                  </a:cubicBezTo>
                  <a:cubicBezTo>
                    <a:pt x="8435" y="19346"/>
                    <a:pt x="6007" y="23098"/>
                    <a:pt x="2184" y="24158"/>
                  </a:cubicBezTo>
                  <a:lnTo>
                    <a:pt x="43799" y="1452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9" name="Google Shape;249;p39"/>
            <p:cNvSpPr/>
            <p:nvPr/>
          </p:nvSpPr>
          <p:spPr>
            <a:xfrm>
              <a:off x="3144545" y="1306015"/>
              <a:ext cx="1155" cy="12844"/>
            </a:xfrm>
            <a:custGeom>
              <a:rect b="b" l="l" r="r" t="t"/>
              <a:pathLst>
                <a:path extrusionOk="0" h="12844" w="1155">
                  <a:moveTo>
                    <a:pt x="642" y="0"/>
                  </a:moveTo>
                  <a:lnTo>
                    <a:pt x="0" y="0"/>
                  </a:lnTo>
                  <a:lnTo>
                    <a:pt x="1156"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0" name="Google Shape;250;p39"/>
            <p:cNvSpPr/>
            <p:nvPr/>
          </p:nvSpPr>
          <p:spPr>
            <a:xfrm>
              <a:off x="3146857" y="1245739"/>
              <a:ext cx="265839" cy="72606"/>
            </a:xfrm>
            <a:custGeom>
              <a:rect b="b" l="l" r="r" t="t"/>
              <a:pathLst>
                <a:path extrusionOk="0" h="72606" w="265839">
                  <a:moveTo>
                    <a:pt x="8092" y="67597"/>
                  </a:moveTo>
                  <a:lnTo>
                    <a:pt x="7193" y="72607"/>
                  </a:lnTo>
                  <a:lnTo>
                    <a:pt x="22991" y="69010"/>
                  </a:lnTo>
                  <a:lnTo>
                    <a:pt x="260097" y="14550"/>
                  </a:lnTo>
                  <a:cubicBezTo>
                    <a:pt x="263921" y="13490"/>
                    <a:pt x="266349" y="9738"/>
                    <a:pt x="265749" y="5816"/>
                  </a:cubicBezTo>
                  <a:cubicBezTo>
                    <a:pt x="265414" y="2285"/>
                    <a:pt x="262280" y="-306"/>
                    <a:pt x="258749" y="29"/>
                  </a:cubicBezTo>
                  <a:cubicBezTo>
                    <a:pt x="258468" y="56"/>
                    <a:pt x="258189" y="101"/>
                    <a:pt x="257914" y="164"/>
                  </a:cubicBezTo>
                  <a:lnTo>
                    <a:pt x="253290" y="1192"/>
                  </a:lnTo>
                  <a:lnTo>
                    <a:pt x="0" y="59377"/>
                  </a:lnTo>
                  <a:lnTo>
                    <a:pt x="0" y="59377"/>
                  </a:lnTo>
                  <a:cubicBezTo>
                    <a:pt x="851" y="59246"/>
                    <a:pt x="1718" y="59246"/>
                    <a:pt x="2569" y="59377"/>
                  </a:cubicBezTo>
                  <a:cubicBezTo>
                    <a:pt x="6278" y="59993"/>
                    <a:pt x="8785" y="63499"/>
                    <a:pt x="8168" y="67208"/>
                  </a:cubicBezTo>
                  <a:cubicBezTo>
                    <a:pt x="8146" y="67339"/>
                    <a:pt x="8121" y="67468"/>
                    <a:pt x="8092" y="6759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1" name="Google Shape;251;p39"/>
            <p:cNvSpPr/>
            <p:nvPr/>
          </p:nvSpPr>
          <p:spPr>
            <a:xfrm>
              <a:off x="3143261" y="1306657"/>
              <a:ext cx="899" cy="1027"/>
            </a:xfrm>
            <a:custGeom>
              <a:rect b="b" l="l" r="r" t="t"/>
              <a:pathLst>
                <a:path extrusionOk="0" h="1027" w="899">
                  <a:moveTo>
                    <a:pt x="0" y="1027"/>
                  </a:moveTo>
                  <a:lnTo>
                    <a:pt x="0" y="1027"/>
                  </a:lnTo>
                  <a:lnTo>
                    <a:pt x="899"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2" name="Google Shape;252;p39"/>
            <p:cNvSpPr/>
            <p:nvPr/>
          </p:nvSpPr>
          <p:spPr>
            <a:xfrm>
              <a:off x="3141923" y="1309740"/>
              <a:ext cx="52" cy="1412"/>
            </a:xfrm>
            <a:custGeom>
              <a:rect b="b" l="l" r="r" t="t"/>
              <a:pathLst>
                <a:path extrusionOk="0" h="1412" w="52">
                  <a:moveTo>
                    <a:pt x="53" y="385"/>
                  </a:moveTo>
                  <a:lnTo>
                    <a:pt x="53" y="1413"/>
                  </a:lnTo>
                  <a:cubicBezTo>
                    <a:pt x="-18" y="945"/>
                    <a:pt x="-18" y="468"/>
                    <a:pt x="53"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3" name="Google Shape;253;p39"/>
            <p:cNvSpPr/>
            <p:nvPr/>
          </p:nvSpPr>
          <p:spPr>
            <a:xfrm>
              <a:off x="2698380" y="3303315"/>
              <a:ext cx="58908" cy="240770"/>
            </a:xfrm>
            <a:custGeom>
              <a:rect b="b" l="l" r="r" t="t"/>
              <a:pathLst>
                <a:path extrusionOk="0" h="240770" w="58908">
                  <a:moveTo>
                    <a:pt x="210" y="232355"/>
                  </a:moveTo>
                  <a:cubicBezTo>
                    <a:pt x="-714" y="235999"/>
                    <a:pt x="1492" y="239702"/>
                    <a:pt x="5136" y="240627"/>
                  </a:cubicBezTo>
                  <a:cubicBezTo>
                    <a:pt x="5249" y="240655"/>
                    <a:pt x="5363" y="240681"/>
                    <a:pt x="5477" y="240704"/>
                  </a:cubicBezTo>
                  <a:cubicBezTo>
                    <a:pt x="6797" y="240895"/>
                    <a:pt x="8143" y="240670"/>
                    <a:pt x="9330" y="240062"/>
                  </a:cubicBezTo>
                  <a:cubicBezTo>
                    <a:pt x="9839" y="239883"/>
                    <a:pt x="10317" y="239622"/>
                    <a:pt x="10743" y="239291"/>
                  </a:cubicBezTo>
                  <a:lnTo>
                    <a:pt x="11642" y="238391"/>
                  </a:lnTo>
                  <a:cubicBezTo>
                    <a:pt x="12053" y="238023"/>
                    <a:pt x="12400" y="237589"/>
                    <a:pt x="12669" y="237107"/>
                  </a:cubicBezTo>
                  <a:cubicBezTo>
                    <a:pt x="12741" y="236682"/>
                    <a:pt x="12741" y="236248"/>
                    <a:pt x="12669" y="235822"/>
                  </a:cubicBezTo>
                  <a:lnTo>
                    <a:pt x="12669" y="234667"/>
                  </a:lnTo>
                  <a:lnTo>
                    <a:pt x="58909" y="2184"/>
                  </a:lnTo>
                  <a:cubicBezTo>
                    <a:pt x="58251" y="6102"/>
                    <a:pt x="54634" y="8815"/>
                    <a:pt x="50688" y="8349"/>
                  </a:cubicBezTo>
                  <a:cubicBezTo>
                    <a:pt x="47016" y="7546"/>
                    <a:pt x="44689" y="3917"/>
                    <a:pt x="45493" y="244"/>
                  </a:cubicBezTo>
                  <a:cubicBezTo>
                    <a:pt x="45510" y="163"/>
                    <a:pt x="45530" y="81"/>
                    <a:pt x="45551" y="0"/>
                  </a:cubicBezTo>
                  <a:lnTo>
                    <a:pt x="44523" y="5138"/>
                  </a:lnTo>
                  <a:lnTo>
                    <a:pt x="82" y="227731"/>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4" name="Google Shape;254;p39"/>
            <p:cNvSpPr/>
            <p:nvPr/>
          </p:nvSpPr>
          <p:spPr>
            <a:xfrm>
              <a:off x="2745306" y="1304890"/>
              <a:ext cx="409853" cy="2006825"/>
            </a:xfrm>
            <a:custGeom>
              <a:rect b="b" l="l" r="r" t="t"/>
              <a:pathLst>
                <a:path extrusionOk="0" h="2006825" w="409853">
                  <a:moveTo>
                    <a:pt x="4790" y="2006774"/>
                  </a:moveTo>
                  <a:cubicBezTo>
                    <a:pt x="8736" y="2007240"/>
                    <a:pt x="12353" y="2004527"/>
                    <a:pt x="13011" y="2000608"/>
                  </a:cubicBezTo>
                  <a:lnTo>
                    <a:pt x="407845" y="18080"/>
                  </a:lnTo>
                  <a:lnTo>
                    <a:pt x="408744" y="13456"/>
                  </a:lnTo>
                  <a:lnTo>
                    <a:pt x="409643" y="8447"/>
                  </a:lnTo>
                  <a:cubicBezTo>
                    <a:pt x="410567" y="4802"/>
                    <a:pt x="408362" y="1099"/>
                    <a:pt x="404717" y="175"/>
                  </a:cubicBezTo>
                  <a:cubicBezTo>
                    <a:pt x="404605" y="146"/>
                    <a:pt x="404491" y="121"/>
                    <a:pt x="404377" y="98"/>
                  </a:cubicBezTo>
                  <a:cubicBezTo>
                    <a:pt x="403526" y="-33"/>
                    <a:pt x="402659" y="-33"/>
                    <a:pt x="401808" y="98"/>
                  </a:cubicBezTo>
                  <a:lnTo>
                    <a:pt x="401808" y="98"/>
                  </a:lnTo>
                  <a:lnTo>
                    <a:pt x="400781" y="98"/>
                  </a:lnTo>
                  <a:lnTo>
                    <a:pt x="399625" y="98"/>
                  </a:lnTo>
                  <a:lnTo>
                    <a:pt x="399625" y="98"/>
                  </a:lnTo>
                  <a:cubicBezTo>
                    <a:pt x="399337" y="322"/>
                    <a:pt x="399078" y="581"/>
                    <a:pt x="398854" y="869"/>
                  </a:cubicBezTo>
                  <a:lnTo>
                    <a:pt x="397955" y="1896"/>
                  </a:lnTo>
                  <a:cubicBezTo>
                    <a:pt x="397955" y="1896"/>
                    <a:pt x="397955" y="1896"/>
                    <a:pt x="397955" y="1896"/>
                  </a:cubicBezTo>
                  <a:cubicBezTo>
                    <a:pt x="397899" y="2150"/>
                    <a:pt x="397899" y="2413"/>
                    <a:pt x="397955" y="2667"/>
                  </a:cubicBezTo>
                  <a:cubicBezTo>
                    <a:pt x="397884" y="3135"/>
                    <a:pt x="397884" y="3611"/>
                    <a:pt x="397955" y="4080"/>
                  </a:cubicBezTo>
                  <a:lnTo>
                    <a:pt x="397955" y="4080"/>
                  </a:lnTo>
                  <a:lnTo>
                    <a:pt x="3249" y="1985966"/>
                  </a:lnTo>
                  <a:lnTo>
                    <a:pt x="1322" y="1996242"/>
                  </a:lnTo>
                  <a:cubicBezTo>
                    <a:pt x="-904" y="1999271"/>
                    <a:pt x="-253" y="2003532"/>
                    <a:pt x="2777" y="2005759"/>
                  </a:cubicBezTo>
                  <a:cubicBezTo>
                    <a:pt x="3387" y="2006207"/>
                    <a:pt x="4067" y="2006550"/>
                    <a:pt x="4790" y="200677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5" name="Google Shape;255;p39"/>
            <p:cNvSpPr/>
            <p:nvPr/>
          </p:nvSpPr>
          <p:spPr>
            <a:xfrm>
              <a:off x="616012" y="1907132"/>
              <a:ext cx="25357" cy="22862"/>
            </a:xfrm>
            <a:custGeom>
              <a:rect b="b" l="l" r="r" t="t"/>
              <a:pathLst>
                <a:path extrusionOk="0" h="22862" w="25357">
                  <a:moveTo>
                    <a:pt x="20936" y="21193"/>
                  </a:moveTo>
                  <a:lnTo>
                    <a:pt x="22221" y="21193"/>
                  </a:lnTo>
                  <a:lnTo>
                    <a:pt x="23377" y="20551"/>
                  </a:lnTo>
                  <a:cubicBezTo>
                    <a:pt x="23751" y="20242"/>
                    <a:pt x="24095" y="19898"/>
                    <a:pt x="24404" y="19523"/>
                  </a:cubicBezTo>
                  <a:cubicBezTo>
                    <a:pt x="24734" y="19163"/>
                    <a:pt x="25035" y="18776"/>
                    <a:pt x="25303" y="18368"/>
                  </a:cubicBezTo>
                  <a:lnTo>
                    <a:pt x="25303" y="18368"/>
                  </a:lnTo>
                  <a:cubicBezTo>
                    <a:pt x="25303" y="18368"/>
                    <a:pt x="25303" y="18368"/>
                    <a:pt x="25303" y="17340"/>
                  </a:cubicBezTo>
                  <a:cubicBezTo>
                    <a:pt x="25376" y="16872"/>
                    <a:pt x="25376" y="16395"/>
                    <a:pt x="25303" y="15927"/>
                  </a:cubicBezTo>
                  <a:cubicBezTo>
                    <a:pt x="25303" y="15927"/>
                    <a:pt x="25303" y="15927"/>
                    <a:pt x="25303" y="15927"/>
                  </a:cubicBezTo>
                  <a:cubicBezTo>
                    <a:pt x="25303" y="15927"/>
                    <a:pt x="25303" y="15156"/>
                    <a:pt x="25303" y="14771"/>
                  </a:cubicBezTo>
                  <a:lnTo>
                    <a:pt x="25303" y="13358"/>
                  </a:lnTo>
                  <a:lnTo>
                    <a:pt x="25303" y="12331"/>
                  </a:lnTo>
                  <a:lnTo>
                    <a:pt x="25303" y="12331"/>
                  </a:lnTo>
                  <a:cubicBezTo>
                    <a:pt x="25354" y="11904"/>
                    <a:pt x="25354" y="11473"/>
                    <a:pt x="25303" y="11046"/>
                  </a:cubicBezTo>
                  <a:cubicBezTo>
                    <a:pt x="25303" y="11046"/>
                    <a:pt x="25303" y="11046"/>
                    <a:pt x="25303" y="10404"/>
                  </a:cubicBezTo>
                  <a:lnTo>
                    <a:pt x="25303" y="10404"/>
                  </a:lnTo>
                  <a:cubicBezTo>
                    <a:pt x="24982" y="9995"/>
                    <a:pt x="24591" y="9647"/>
                    <a:pt x="24147" y="9376"/>
                  </a:cubicBezTo>
                  <a:lnTo>
                    <a:pt x="24147" y="9377"/>
                  </a:lnTo>
                  <a:lnTo>
                    <a:pt x="24147" y="9377"/>
                  </a:lnTo>
                  <a:lnTo>
                    <a:pt x="23120" y="9377"/>
                  </a:lnTo>
                  <a:lnTo>
                    <a:pt x="7193" y="0"/>
                  </a:lnTo>
                  <a:cubicBezTo>
                    <a:pt x="10512" y="2139"/>
                    <a:pt x="11486" y="6553"/>
                    <a:pt x="9376" y="9890"/>
                  </a:cubicBezTo>
                  <a:cubicBezTo>
                    <a:pt x="7711" y="13261"/>
                    <a:pt x="3629" y="14644"/>
                    <a:pt x="258" y="12979"/>
                  </a:cubicBezTo>
                  <a:cubicBezTo>
                    <a:pt x="171" y="12936"/>
                    <a:pt x="85" y="12891"/>
                    <a:pt x="0" y="12844"/>
                  </a:cubicBezTo>
                  <a:lnTo>
                    <a:pt x="1028" y="13487"/>
                  </a:lnTo>
                  <a:lnTo>
                    <a:pt x="16954" y="22863"/>
                  </a:lnTo>
                  <a:cubicBezTo>
                    <a:pt x="18442" y="22816"/>
                    <a:pt x="19860" y="22222"/>
                    <a:pt x="20936" y="2119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6" name="Google Shape;256;p39"/>
            <p:cNvSpPr/>
            <p:nvPr/>
          </p:nvSpPr>
          <p:spPr>
            <a:xfrm>
              <a:off x="1831727" y="3186767"/>
              <a:ext cx="315330" cy="101904"/>
            </a:xfrm>
            <a:custGeom>
              <a:rect b="b" l="l" r="r" t="t"/>
              <a:pathLst>
                <a:path extrusionOk="0" h="101904" w="315330">
                  <a:moveTo>
                    <a:pt x="8220" y="92914"/>
                  </a:moveTo>
                  <a:cubicBezTo>
                    <a:pt x="8988" y="96850"/>
                    <a:pt x="6660" y="100730"/>
                    <a:pt x="2826" y="101905"/>
                  </a:cubicBezTo>
                  <a:lnTo>
                    <a:pt x="2826" y="101905"/>
                  </a:lnTo>
                  <a:lnTo>
                    <a:pt x="307108" y="14692"/>
                  </a:lnTo>
                  <a:lnTo>
                    <a:pt x="309805" y="13921"/>
                  </a:lnTo>
                  <a:cubicBezTo>
                    <a:pt x="313620" y="12645"/>
                    <a:pt x="315918" y="8760"/>
                    <a:pt x="315200" y="4801"/>
                  </a:cubicBezTo>
                  <a:cubicBezTo>
                    <a:pt x="314753" y="2650"/>
                    <a:pt x="313258" y="865"/>
                    <a:pt x="311218" y="49"/>
                  </a:cubicBezTo>
                  <a:lnTo>
                    <a:pt x="309677" y="49"/>
                  </a:lnTo>
                  <a:lnTo>
                    <a:pt x="308392" y="49"/>
                  </a:lnTo>
                  <a:cubicBezTo>
                    <a:pt x="307966" y="-16"/>
                    <a:pt x="307533" y="-16"/>
                    <a:pt x="307108" y="49"/>
                  </a:cubicBezTo>
                  <a:lnTo>
                    <a:pt x="10019" y="85207"/>
                  </a:lnTo>
                  <a:lnTo>
                    <a:pt x="0" y="88161"/>
                  </a:lnTo>
                  <a:cubicBezTo>
                    <a:pt x="3470" y="87139"/>
                    <a:pt x="7112" y="89123"/>
                    <a:pt x="8135" y="92594"/>
                  </a:cubicBezTo>
                  <a:cubicBezTo>
                    <a:pt x="8166" y="92700"/>
                    <a:pt x="8194" y="92806"/>
                    <a:pt x="8220" y="92914"/>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7" name="Google Shape;257;p39"/>
            <p:cNvSpPr/>
            <p:nvPr/>
          </p:nvSpPr>
          <p:spPr>
            <a:xfrm>
              <a:off x="1720897" y="3274716"/>
              <a:ext cx="119196" cy="44782"/>
            </a:xfrm>
            <a:custGeom>
              <a:rect b="b" l="l" r="r" t="t"/>
              <a:pathLst>
                <a:path extrusionOk="0" h="44782" w="119196">
                  <a:moveTo>
                    <a:pt x="6149" y="44783"/>
                  </a:moveTo>
                  <a:lnTo>
                    <a:pt x="10645" y="43498"/>
                  </a:lnTo>
                  <a:lnTo>
                    <a:pt x="22590" y="40031"/>
                  </a:lnTo>
                  <a:lnTo>
                    <a:pt x="113656" y="14342"/>
                  </a:lnTo>
                  <a:lnTo>
                    <a:pt x="113656" y="14342"/>
                  </a:lnTo>
                  <a:cubicBezTo>
                    <a:pt x="117490" y="13167"/>
                    <a:pt x="119819" y="9287"/>
                    <a:pt x="119051" y="5351"/>
                  </a:cubicBezTo>
                  <a:cubicBezTo>
                    <a:pt x="118388" y="1794"/>
                    <a:pt x="114967" y="-551"/>
                    <a:pt x="111410" y="112"/>
                  </a:cubicBezTo>
                  <a:cubicBezTo>
                    <a:pt x="111259" y="140"/>
                    <a:pt x="111108" y="174"/>
                    <a:pt x="110959" y="213"/>
                  </a:cubicBezTo>
                  <a:lnTo>
                    <a:pt x="106464" y="1497"/>
                  </a:lnTo>
                  <a:lnTo>
                    <a:pt x="3709" y="31039"/>
                  </a:lnTo>
                  <a:lnTo>
                    <a:pt x="3709" y="31039"/>
                  </a:lnTo>
                  <a:cubicBezTo>
                    <a:pt x="2812" y="31286"/>
                    <a:pt x="1979" y="31724"/>
                    <a:pt x="1268" y="32324"/>
                  </a:cubicBezTo>
                  <a:lnTo>
                    <a:pt x="1268" y="32324"/>
                  </a:lnTo>
                  <a:lnTo>
                    <a:pt x="1268" y="32324"/>
                  </a:lnTo>
                  <a:lnTo>
                    <a:pt x="241" y="33480"/>
                  </a:lnTo>
                  <a:lnTo>
                    <a:pt x="241" y="33480"/>
                  </a:lnTo>
                  <a:lnTo>
                    <a:pt x="241" y="33480"/>
                  </a:lnTo>
                  <a:lnTo>
                    <a:pt x="241" y="34508"/>
                  </a:lnTo>
                  <a:cubicBezTo>
                    <a:pt x="-80" y="35815"/>
                    <a:pt x="-80" y="37182"/>
                    <a:pt x="241" y="38489"/>
                  </a:cubicBezTo>
                  <a:cubicBezTo>
                    <a:pt x="297" y="41795"/>
                    <a:pt x="2853" y="44519"/>
                    <a:pt x="6149" y="4478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8" name="Google Shape;258;p39"/>
            <p:cNvSpPr/>
            <p:nvPr/>
          </p:nvSpPr>
          <p:spPr>
            <a:xfrm>
              <a:off x="2587487" y="4103262"/>
              <a:ext cx="297603" cy="193436"/>
            </a:xfrm>
            <a:custGeom>
              <a:rect b="b" l="l" r="r" t="t"/>
              <a:pathLst>
                <a:path extrusionOk="0" h="193436" w="297603">
                  <a:moveTo>
                    <a:pt x="9505" y="10019"/>
                  </a:moveTo>
                  <a:cubicBezTo>
                    <a:pt x="7761" y="13350"/>
                    <a:pt x="3648" y="14636"/>
                    <a:pt x="317" y="12893"/>
                  </a:cubicBezTo>
                  <a:cubicBezTo>
                    <a:pt x="210" y="12837"/>
                    <a:pt x="104" y="12778"/>
                    <a:pt x="0" y="12716"/>
                  </a:cubicBezTo>
                  <a:lnTo>
                    <a:pt x="276795" y="187656"/>
                  </a:lnTo>
                  <a:lnTo>
                    <a:pt x="286043" y="193436"/>
                  </a:lnTo>
                  <a:lnTo>
                    <a:pt x="287071" y="188427"/>
                  </a:lnTo>
                  <a:cubicBezTo>
                    <a:pt x="287727" y="184579"/>
                    <a:pt x="291287" y="181924"/>
                    <a:pt x="295163" y="182390"/>
                  </a:cubicBezTo>
                  <a:cubicBezTo>
                    <a:pt x="296020" y="182554"/>
                    <a:pt x="296844" y="182858"/>
                    <a:pt x="297603" y="183289"/>
                  </a:cubicBezTo>
                  <a:lnTo>
                    <a:pt x="297603" y="183289"/>
                  </a:lnTo>
                  <a:lnTo>
                    <a:pt x="11560" y="2440"/>
                  </a:lnTo>
                  <a:lnTo>
                    <a:pt x="7707" y="0"/>
                  </a:lnTo>
                  <a:cubicBezTo>
                    <a:pt x="10850" y="2346"/>
                    <a:pt x="11636" y="6726"/>
                    <a:pt x="9505" y="1001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9" name="Google Shape;259;p39"/>
            <p:cNvSpPr/>
            <p:nvPr/>
          </p:nvSpPr>
          <p:spPr>
            <a:xfrm>
              <a:off x="2887915" y="4290148"/>
              <a:ext cx="21" cy="899"/>
            </a:xfrm>
            <a:custGeom>
              <a:rect b="b" l="l" r="r" t="t"/>
              <a:pathLst>
                <a:path extrusionOk="0" h="899" w="21">
                  <a:moveTo>
                    <a:pt x="0" y="899"/>
                  </a:moveTo>
                  <a:lnTo>
                    <a:pt x="0" y="899"/>
                  </a:lnTo>
                  <a:lnTo>
                    <a:pt x="0" y="0"/>
                  </a:lnTo>
                  <a:cubicBezTo>
                    <a:pt x="29" y="299"/>
                    <a:pt x="29" y="600"/>
                    <a:pt x="0" y="89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0" name="Google Shape;260;p39"/>
            <p:cNvSpPr/>
            <p:nvPr/>
          </p:nvSpPr>
          <p:spPr>
            <a:xfrm>
              <a:off x="2887915" y="4292460"/>
              <a:ext cx="48" cy="1412"/>
            </a:xfrm>
            <a:custGeom>
              <a:rect b="b" l="l" r="r" t="t"/>
              <a:pathLst>
                <a:path extrusionOk="0" h="1412" w="48">
                  <a:moveTo>
                    <a:pt x="0" y="1413"/>
                  </a:moveTo>
                  <a:lnTo>
                    <a:pt x="0" y="1413"/>
                  </a:lnTo>
                  <a:cubicBezTo>
                    <a:pt x="65" y="944"/>
                    <a:pt x="65" y="468"/>
                    <a:pt x="0" y="0"/>
                  </a:cubicBezTo>
                  <a:cubicBezTo>
                    <a:pt x="54" y="470"/>
                    <a:pt x="54" y="943"/>
                    <a:pt x="0" y="141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1" name="Google Shape;261;p39"/>
            <p:cNvSpPr/>
            <p:nvPr/>
          </p:nvSpPr>
          <p:spPr>
            <a:xfrm>
              <a:off x="2886888" y="4288478"/>
              <a:ext cx="12844" cy="12844"/>
            </a:xfrm>
            <a:custGeom>
              <a:rect b="b" l="l" r="r" t="t"/>
              <a:pathLst>
                <a:path extrusionOk="0" h="12844" w="12844">
                  <a:moveTo>
                    <a:pt x="0" y="0"/>
                  </a:moveTo>
                  <a:lnTo>
                    <a:pt x="0" y="0"/>
                  </a:lnTo>
                  <a:lnTo>
                    <a:pt x="0"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2" name="Google Shape;262;p39"/>
            <p:cNvSpPr/>
            <p:nvPr/>
          </p:nvSpPr>
          <p:spPr>
            <a:xfrm>
              <a:off x="2443245" y="4010269"/>
              <a:ext cx="154773" cy="106534"/>
            </a:xfrm>
            <a:custGeom>
              <a:rect b="b" l="l" r="r" t="t"/>
              <a:pathLst>
                <a:path extrusionOk="0" h="106534" w="154773">
                  <a:moveTo>
                    <a:pt x="5009" y="129"/>
                  </a:moveTo>
                  <a:cubicBezTo>
                    <a:pt x="6541" y="1129"/>
                    <a:pt x="7605" y="2702"/>
                    <a:pt x="7963" y="4496"/>
                  </a:cubicBezTo>
                  <a:cubicBezTo>
                    <a:pt x="8830" y="8401"/>
                    <a:pt x="6615" y="12333"/>
                    <a:pt x="2826" y="13615"/>
                  </a:cubicBezTo>
                  <a:lnTo>
                    <a:pt x="0" y="14514"/>
                  </a:lnTo>
                  <a:lnTo>
                    <a:pt x="144113" y="105581"/>
                  </a:lnTo>
                  <a:lnTo>
                    <a:pt x="144113" y="105581"/>
                  </a:lnTo>
                  <a:cubicBezTo>
                    <a:pt x="147347" y="107499"/>
                    <a:pt x="151523" y="106433"/>
                    <a:pt x="153442" y="103200"/>
                  </a:cubicBezTo>
                  <a:cubicBezTo>
                    <a:pt x="153503" y="103096"/>
                    <a:pt x="153562" y="102991"/>
                    <a:pt x="153618" y="102884"/>
                  </a:cubicBezTo>
                  <a:cubicBezTo>
                    <a:pt x="155722" y="99559"/>
                    <a:pt x="154878" y="95172"/>
                    <a:pt x="151692" y="92865"/>
                  </a:cubicBezTo>
                  <a:lnTo>
                    <a:pt x="143343" y="87599"/>
                  </a:lnTo>
                  <a:lnTo>
                    <a:pt x="4881" y="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3" name="Google Shape;263;p39"/>
            <p:cNvSpPr/>
            <p:nvPr/>
          </p:nvSpPr>
          <p:spPr>
            <a:xfrm>
              <a:off x="2294251" y="4009755"/>
              <a:ext cx="157144" cy="61396"/>
            </a:xfrm>
            <a:custGeom>
              <a:rect b="b" l="l" r="r" t="t"/>
              <a:pathLst>
                <a:path extrusionOk="0" h="61396" w="157144">
                  <a:moveTo>
                    <a:pt x="156958" y="5009"/>
                  </a:moveTo>
                  <a:cubicBezTo>
                    <a:pt x="156600" y="3216"/>
                    <a:pt x="155535" y="1642"/>
                    <a:pt x="154003" y="642"/>
                  </a:cubicBezTo>
                  <a:lnTo>
                    <a:pt x="152077" y="0"/>
                  </a:lnTo>
                  <a:lnTo>
                    <a:pt x="151435" y="0"/>
                  </a:lnTo>
                  <a:lnTo>
                    <a:pt x="148737" y="0"/>
                  </a:lnTo>
                  <a:lnTo>
                    <a:pt x="10404" y="44056"/>
                  </a:lnTo>
                  <a:lnTo>
                    <a:pt x="0" y="47396"/>
                  </a:lnTo>
                  <a:cubicBezTo>
                    <a:pt x="3385" y="46335"/>
                    <a:pt x="6988" y="48219"/>
                    <a:pt x="8049" y="51604"/>
                  </a:cubicBezTo>
                  <a:cubicBezTo>
                    <a:pt x="8118" y="51825"/>
                    <a:pt x="8175" y="52049"/>
                    <a:pt x="8220" y="52277"/>
                  </a:cubicBezTo>
                  <a:cubicBezTo>
                    <a:pt x="9087" y="56182"/>
                    <a:pt x="6872" y="60114"/>
                    <a:pt x="3083" y="61396"/>
                  </a:cubicBezTo>
                  <a:lnTo>
                    <a:pt x="148994" y="15028"/>
                  </a:lnTo>
                  <a:lnTo>
                    <a:pt x="151820" y="14129"/>
                  </a:lnTo>
                  <a:cubicBezTo>
                    <a:pt x="155610" y="12847"/>
                    <a:pt x="157825" y="8915"/>
                    <a:pt x="156958" y="500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4" name="Google Shape;264;p39"/>
            <p:cNvSpPr/>
            <p:nvPr/>
          </p:nvSpPr>
          <p:spPr>
            <a:xfrm>
              <a:off x="-1" y="876114"/>
              <a:ext cx="124204" cy="82075"/>
            </a:xfrm>
            <a:custGeom>
              <a:rect b="b" l="l" r="r" t="t"/>
              <a:pathLst>
                <a:path extrusionOk="0" h="82075" w="124204">
                  <a:moveTo>
                    <a:pt x="117269" y="82076"/>
                  </a:moveTo>
                  <a:lnTo>
                    <a:pt x="117269" y="82076"/>
                  </a:lnTo>
                  <a:cubicBezTo>
                    <a:pt x="113976" y="79937"/>
                    <a:pt x="112909" y="75610"/>
                    <a:pt x="114828" y="72185"/>
                  </a:cubicBezTo>
                  <a:cubicBezTo>
                    <a:pt x="116477" y="68728"/>
                    <a:pt x="120617" y="67262"/>
                    <a:pt x="124074" y="68911"/>
                  </a:cubicBezTo>
                  <a:cubicBezTo>
                    <a:pt x="124118" y="68931"/>
                    <a:pt x="124161" y="68953"/>
                    <a:pt x="124205" y="68974"/>
                  </a:cubicBezTo>
                  <a:lnTo>
                    <a:pt x="115599" y="64222"/>
                  </a:lnTo>
                  <a:lnTo>
                    <a:pt x="0" y="0"/>
                  </a:lnTo>
                  <a:lnTo>
                    <a:pt x="0" y="16826"/>
                  </a:lnTo>
                  <a:lnTo>
                    <a:pt x="117140" y="8207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5" name="Google Shape;265;p39"/>
            <p:cNvSpPr/>
            <p:nvPr/>
          </p:nvSpPr>
          <p:spPr>
            <a:xfrm>
              <a:off x="346795" y="1069165"/>
              <a:ext cx="1962" cy="3082"/>
            </a:xfrm>
            <a:custGeom>
              <a:rect b="b" l="l" r="r" t="t"/>
              <a:pathLst>
                <a:path extrusionOk="0" h="3082" w="1962">
                  <a:moveTo>
                    <a:pt x="1927" y="3083"/>
                  </a:moveTo>
                  <a:cubicBezTo>
                    <a:pt x="1927" y="3083"/>
                    <a:pt x="1927" y="3083"/>
                    <a:pt x="1927" y="2055"/>
                  </a:cubicBezTo>
                  <a:cubicBezTo>
                    <a:pt x="1975" y="1671"/>
                    <a:pt x="1975" y="1283"/>
                    <a:pt x="1927" y="899"/>
                  </a:cubicBezTo>
                  <a:lnTo>
                    <a:pt x="0" y="0"/>
                  </a:lnTo>
                  <a:lnTo>
                    <a:pt x="0" y="0"/>
                  </a:lnTo>
                  <a:cubicBezTo>
                    <a:pt x="845" y="886"/>
                    <a:pt x="1501" y="1935"/>
                    <a:pt x="1927" y="308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6" name="Google Shape;266;p39"/>
            <p:cNvSpPr/>
            <p:nvPr/>
          </p:nvSpPr>
          <p:spPr>
            <a:xfrm>
              <a:off x="348722" y="1072376"/>
              <a:ext cx="101" cy="2697"/>
            </a:xfrm>
            <a:custGeom>
              <a:rect b="b" l="l" r="r" t="t"/>
              <a:pathLst>
                <a:path extrusionOk="0" h="2697" w="101">
                  <a:moveTo>
                    <a:pt x="0" y="1541"/>
                  </a:moveTo>
                  <a:lnTo>
                    <a:pt x="0" y="0"/>
                  </a:lnTo>
                  <a:cubicBezTo>
                    <a:pt x="136" y="894"/>
                    <a:pt x="136" y="1803"/>
                    <a:pt x="0" y="2697"/>
                  </a:cubicBezTo>
                  <a:cubicBezTo>
                    <a:pt x="62" y="2315"/>
                    <a:pt x="62" y="1924"/>
                    <a:pt x="0" y="154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7" name="Google Shape;267;p39"/>
            <p:cNvSpPr/>
            <p:nvPr/>
          </p:nvSpPr>
          <p:spPr>
            <a:xfrm>
              <a:off x="114131" y="944476"/>
              <a:ext cx="231379" cy="134322"/>
            </a:xfrm>
            <a:custGeom>
              <a:rect b="b" l="l" r="r" t="t"/>
              <a:pathLst>
                <a:path extrusionOk="0" h="134322" w="231379">
                  <a:moveTo>
                    <a:pt x="228939" y="122762"/>
                  </a:moveTo>
                  <a:cubicBezTo>
                    <a:pt x="229812" y="122762"/>
                    <a:pt x="230665" y="123031"/>
                    <a:pt x="231379" y="123533"/>
                  </a:cubicBezTo>
                  <a:lnTo>
                    <a:pt x="231379" y="123533"/>
                  </a:lnTo>
                  <a:lnTo>
                    <a:pt x="14310" y="2924"/>
                  </a:lnTo>
                  <a:lnTo>
                    <a:pt x="10329" y="741"/>
                  </a:lnTo>
                  <a:cubicBezTo>
                    <a:pt x="6906" y="-980"/>
                    <a:pt x="2737" y="399"/>
                    <a:pt x="1016" y="3822"/>
                  </a:cubicBezTo>
                  <a:cubicBezTo>
                    <a:pt x="994" y="3865"/>
                    <a:pt x="973" y="3908"/>
                    <a:pt x="952" y="3952"/>
                  </a:cubicBezTo>
                  <a:cubicBezTo>
                    <a:pt x="-968" y="7377"/>
                    <a:pt x="100" y="11703"/>
                    <a:pt x="3393" y="13842"/>
                  </a:cubicBezTo>
                  <a:lnTo>
                    <a:pt x="206975" y="126873"/>
                  </a:lnTo>
                  <a:lnTo>
                    <a:pt x="220462" y="134322"/>
                  </a:lnTo>
                  <a:lnTo>
                    <a:pt x="221104" y="129313"/>
                  </a:lnTo>
                  <a:cubicBezTo>
                    <a:pt x="221631" y="125433"/>
                    <a:pt x="225027" y="122594"/>
                    <a:pt x="228939" y="12276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8" name="Google Shape;268;p39"/>
            <p:cNvSpPr/>
            <p:nvPr/>
          </p:nvSpPr>
          <p:spPr>
            <a:xfrm>
              <a:off x="242404" y="1697769"/>
              <a:ext cx="20389" cy="57041"/>
            </a:xfrm>
            <a:custGeom>
              <a:rect b="b" l="l" r="r" t="t"/>
              <a:pathLst>
                <a:path extrusionOk="0" h="57041" w="20389">
                  <a:moveTo>
                    <a:pt x="12554" y="7963"/>
                  </a:moveTo>
                  <a:cubicBezTo>
                    <a:pt x="8829" y="7457"/>
                    <a:pt x="6220" y="4026"/>
                    <a:pt x="6727" y="300"/>
                  </a:cubicBezTo>
                  <a:cubicBezTo>
                    <a:pt x="6740" y="200"/>
                    <a:pt x="6756" y="100"/>
                    <a:pt x="6774" y="0"/>
                  </a:cubicBezTo>
                  <a:lnTo>
                    <a:pt x="95" y="49065"/>
                  </a:lnTo>
                  <a:cubicBezTo>
                    <a:pt x="-32" y="49788"/>
                    <a:pt x="-32" y="50527"/>
                    <a:pt x="95" y="51249"/>
                  </a:cubicBezTo>
                  <a:cubicBezTo>
                    <a:pt x="467" y="54226"/>
                    <a:pt x="2779" y="56590"/>
                    <a:pt x="5747" y="57029"/>
                  </a:cubicBezTo>
                  <a:cubicBezTo>
                    <a:pt x="9724" y="57256"/>
                    <a:pt x="13176" y="54313"/>
                    <a:pt x="13582" y="50350"/>
                  </a:cubicBezTo>
                  <a:lnTo>
                    <a:pt x="18848" y="11817"/>
                  </a:lnTo>
                  <a:lnTo>
                    <a:pt x="20389" y="771"/>
                  </a:lnTo>
                  <a:cubicBezTo>
                    <a:pt x="20181" y="4906"/>
                    <a:pt x="16693" y="8109"/>
                    <a:pt x="12554" y="796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9" name="Google Shape;269;p39"/>
            <p:cNvSpPr/>
            <p:nvPr/>
          </p:nvSpPr>
          <p:spPr>
            <a:xfrm>
              <a:off x="249627" y="1067617"/>
              <a:ext cx="99324" cy="638121"/>
            </a:xfrm>
            <a:custGeom>
              <a:rect b="b" l="l" r="r" t="t"/>
              <a:pathLst>
                <a:path extrusionOk="0" h="638121" w="99324">
                  <a:moveTo>
                    <a:pt x="5331" y="638115"/>
                  </a:moveTo>
                  <a:cubicBezTo>
                    <a:pt x="9286" y="638277"/>
                    <a:pt x="12700" y="635368"/>
                    <a:pt x="13166" y="631436"/>
                  </a:cubicBezTo>
                  <a:lnTo>
                    <a:pt x="13808" y="626555"/>
                  </a:lnTo>
                  <a:lnTo>
                    <a:pt x="99223" y="7457"/>
                  </a:lnTo>
                  <a:lnTo>
                    <a:pt x="99223" y="7457"/>
                  </a:lnTo>
                  <a:cubicBezTo>
                    <a:pt x="99359" y="6563"/>
                    <a:pt x="99359" y="5653"/>
                    <a:pt x="99223" y="4759"/>
                  </a:cubicBezTo>
                  <a:lnTo>
                    <a:pt x="99223" y="4759"/>
                  </a:lnTo>
                  <a:cubicBezTo>
                    <a:pt x="98813" y="3566"/>
                    <a:pt x="98157" y="2472"/>
                    <a:pt x="97296" y="1548"/>
                  </a:cubicBezTo>
                  <a:lnTo>
                    <a:pt x="96397" y="778"/>
                  </a:lnTo>
                  <a:lnTo>
                    <a:pt x="96397" y="778"/>
                  </a:lnTo>
                  <a:cubicBezTo>
                    <a:pt x="95683" y="276"/>
                    <a:pt x="94830" y="6"/>
                    <a:pt x="93957" y="7"/>
                  </a:cubicBezTo>
                  <a:cubicBezTo>
                    <a:pt x="90045" y="-161"/>
                    <a:pt x="86649" y="2678"/>
                    <a:pt x="86122" y="6558"/>
                  </a:cubicBezTo>
                  <a:lnTo>
                    <a:pt x="85480" y="11567"/>
                  </a:lnTo>
                  <a:lnTo>
                    <a:pt x="84837" y="16319"/>
                  </a:lnTo>
                  <a:lnTo>
                    <a:pt x="65" y="630537"/>
                  </a:lnTo>
                  <a:cubicBezTo>
                    <a:pt x="-421" y="634049"/>
                    <a:pt x="1870" y="637346"/>
                    <a:pt x="5331" y="638115"/>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0" name="Google Shape;270;p39"/>
            <p:cNvSpPr/>
            <p:nvPr/>
          </p:nvSpPr>
          <p:spPr>
            <a:xfrm>
              <a:off x="130882" y="5035635"/>
              <a:ext cx="725061" cy="257273"/>
            </a:xfrm>
            <a:custGeom>
              <a:rect b="b" l="l" r="r" t="t"/>
              <a:pathLst>
                <a:path extrusionOk="0" h="257273" w="725061">
                  <a:moveTo>
                    <a:pt x="725062" y="0"/>
                  </a:moveTo>
                  <a:lnTo>
                    <a:pt x="3211" y="242116"/>
                  </a:lnTo>
                  <a:lnTo>
                    <a:pt x="0" y="243272"/>
                  </a:lnTo>
                  <a:cubicBezTo>
                    <a:pt x="3264" y="242078"/>
                    <a:pt x="6879" y="243756"/>
                    <a:pt x="8073" y="247021"/>
                  </a:cubicBezTo>
                  <a:cubicBezTo>
                    <a:pt x="8193" y="247347"/>
                    <a:pt x="8285" y="247683"/>
                    <a:pt x="8349" y="248025"/>
                  </a:cubicBezTo>
                  <a:cubicBezTo>
                    <a:pt x="9257" y="251894"/>
                    <a:pt x="7174" y="255840"/>
                    <a:pt x="3468" y="257273"/>
                  </a:cubicBezTo>
                  <a:lnTo>
                    <a:pt x="722750" y="15927"/>
                  </a:lnTo>
                  <a:lnTo>
                    <a:pt x="724548" y="4624"/>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1" name="Google Shape;271;p39"/>
            <p:cNvSpPr/>
            <p:nvPr/>
          </p:nvSpPr>
          <p:spPr>
            <a:xfrm>
              <a:off x="4418445" y="6190215"/>
              <a:ext cx="205509" cy="745744"/>
            </a:xfrm>
            <a:custGeom>
              <a:rect b="b" l="l" r="r" t="t"/>
              <a:pathLst>
                <a:path extrusionOk="0" h="745744" w="205509">
                  <a:moveTo>
                    <a:pt x="205509" y="3083"/>
                  </a:moveTo>
                  <a:cubicBezTo>
                    <a:pt x="204675" y="6936"/>
                    <a:pt x="200894" y="9399"/>
                    <a:pt x="197032" y="8606"/>
                  </a:cubicBezTo>
                  <a:cubicBezTo>
                    <a:pt x="193398" y="7641"/>
                    <a:pt x="191234" y="3914"/>
                    <a:pt x="192199" y="279"/>
                  </a:cubicBezTo>
                  <a:cubicBezTo>
                    <a:pt x="192223" y="186"/>
                    <a:pt x="192250" y="93"/>
                    <a:pt x="192279" y="0"/>
                  </a:cubicBezTo>
                  <a:lnTo>
                    <a:pt x="0" y="745745"/>
                  </a:lnTo>
                  <a:lnTo>
                    <a:pt x="14000" y="745745"/>
                  </a:lnTo>
                  <a:lnTo>
                    <a:pt x="203454" y="13615"/>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2" name="Google Shape;272;p39"/>
            <p:cNvSpPr/>
            <p:nvPr/>
          </p:nvSpPr>
          <p:spPr>
            <a:xfrm>
              <a:off x="4610568" y="6086670"/>
              <a:ext cx="39516" cy="112299"/>
            </a:xfrm>
            <a:custGeom>
              <a:rect b="b" l="l" r="r" t="t"/>
              <a:pathLst>
                <a:path extrusionOk="0" h="112299" w="39516">
                  <a:moveTo>
                    <a:pt x="5422" y="112151"/>
                  </a:moveTo>
                  <a:cubicBezTo>
                    <a:pt x="9284" y="112944"/>
                    <a:pt x="13065" y="110481"/>
                    <a:pt x="13899" y="106628"/>
                  </a:cubicBezTo>
                  <a:lnTo>
                    <a:pt x="15184" y="101490"/>
                  </a:lnTo>
                  <a:lnTo>
                    <a:pt x="36634" y="18773"/>
                  </a:lnTo>
                  <a:lnTo>
                    <a:pt x="39203" y="8883"/>
                  </a:lnTo>
                  <a:cubicBezTo>
                    <a:pt x="40338" y="5224"/>
                    <a:pt x="38292" y="1338"/>
                    <a:pt x="34634" y="203"/>
                  </a:cubicBezTo>
                  <a:cubicBezTo>
                    <a:pt x="34573" y="184"/>
                    <a:pt x="34511" y="166"/>
                    <a:pt x="34450" y="149"/>
                  </a:cubicBezTo>
                  <a:cubicBezTo>
                    <a:pt x="30588" y="-645"/>
                    <a:pt x="26807" y="1818"/>
                    <a:pt x="25973" y="5672"/>
                  </a:cubicBezTo>
                  <a:lnTo>
                    <a:pt x="284" y="103546"/>
                  </a:lnTo>
                  <a:cubicBezTo>
                    <a:pt x="-788" y="107149"/>
                    <a:pt x="1265" y="110939"/>
                    <a:pt x="4868" y="112012"/>
                  </a:cubicBezTo>
                  <a:cubicBezTo>
                    <a:pt x="5051" y="112066"/>
                    <a:pt x="5235" y="112113"/>
                    <a:pt x="5422" y="112151"/>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3" name="Google Shape;273;p39"/>
            <p:cNvSpPr/>
            <p:nvPr/>
          </p:nvSpPr>
          <p:spPr>
            <a:xfrm>
              <a:off x="-1" y="4679332"/>
              <a:ext cx="131654" cy="55616"/>
            </a:xfrm>
            <a:custGeom>
              <a:rect b="b" l="l" r="r" t="t"/>
              <a:pathLst>
                <a:path extrusionOk="0" h="55616" w="131654">
                  <a:moveTo>
                    <a:pt x="131654" y="14000"/>
                  </a:moveTo>
                  <a:cubicBezTo>
                    <a:pt x="128270" y="15061"/>
                    <a:pt x="124666" y="13177"/>
                    <a:pt x="123605" y="9792"/>
                  </a:cubicBezTo>
                  <a:cubicBezTo>
                    <a:pt x="123536" y="9571"/>
                    <a:pt x="123479" y="9347"/>
                    <a:pt x="123434" y="9119"/>
                  </a:cubicBezTo>
                  <a:cubicBezTo>
                    <a:pt x="122628" y="5223"/>
                    <a:pt x="124821" y="1329"/>
                    <a:pt x="128572" y="0"/>
                  </a:cubicBezTo>
                  <a:lnTo>
                    <a:pt x="128572" y="0"/>
                  </a:lnTo>
                  <a:lnTo>
                    <a:pt x="0" y="40588"/>
                  </a:lnTo>
                  <a:lnTo>
                    <a:pt x="0" y="55616"/>
                  </a:lnTo>
                  <a:lnTo>
                    <a:pt x="121764" y="17083"/>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4" name="Google Shape;274;p39"/>
            <p:cNvSpPr/>
            <p:nvPr/>
          </p:nvSpPr>
          <p:spPr>
            <a:xfrm>
              <a:off x="2328160" y="6331504"/>
              <a:ext cx="137948" cy="604456"/>
            </a:xfrm>
            <a:custGeom>
              <a:rect b="b" l="l" r="r" t="t"/>
              <a:pathLst>
                <a:path extrusionOk="0" h="604456" w="137948">
                  <a:moveTo>
                    <a:pt x="137948" y="2312"/>
                  </a:moveTo>
                  <a:cubicBezTo>
                    <a:pt x="137291" y="6216"/>
                    <a:pt x="133649" y="8890"/>
                    <a:pt x="129728" y="8349"/>
                  </a:cubicBezTo>
                  <a:cubicBezTo>
                    <a:pt x="126005" y="7460"/>
                    <a:pt x="123706" y="3724"/>
                    <a:pt x="124590" y="0"/>
                  </a:cubicBezTo>
                  <a:lnTo>
                    <a:pt x="0" y="604456"/>
                  </a:lnTo>
                  <a:lnTo>
                    <a:pt x="13744" y="604456"/>
                  </a:lnTo>
                  <a:lnTo>
                    <a:pt x="137948" y="6422"/>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5" name="Google Shape;275;p39"/>
            <p:cNvSpPr/>
            <p:nvPr/>
          </p:nvSpPr>
          <p:spPr>
            <a:xfrm>
              <a:off x="-1" y="6563473"/>
              <a:ext cx="29979" cy="208849"/>
            </a:xfrm>
            <a:custGeom>
              <a:rect b="b" l="l" r="r" t="t"/>
              <a:pathLst>
                <a:path extrusionOk="0" h="208849" w="29979">
                  <a:moveTo>
                    <a:pt x="29927" y="7321"/>
                  </a:moveTo>
                  <a:cubicBezTo>
                    <a:pt x="29992" y="6767"/>
                    <a:pt x="29992" y="6206"/>
                    <a:pt x="29927" y="5652"/>
                  </a:cubicBezTo>
                  <a:cubicBezTo>
                    <a:pt x="29927" y="5652"/>
                    <a:pt x="29927" y="4752"/>
                    <a:pt x="29927" y="4367"/>
                  </a:cubicBezTo>
                  <a:cubicBezTo>
                    <a:pt x="29997" y="3942"/>
                    <a:pt x="29997" y="3508"/>
                    <a:pt x="29927" y="3083"/>
                  </a:cubicBezTo>
                  <a:cubicBezTo>
                    <a:pt x="29976" y="2699"/>
                    <a:pt x="29976" y="2310"/>
                    <a:pt x="29927" y="1927"/>
                  </a:cubicBezTo>
                  <a:lnTo>
                    <a:pt x="28771" y="899"/>
                  </a:lnTo>
                  <a:lnTo>
                    <a:pt x="26716" y="0"/>
                  </a:lnTo>
                  <a:lnTo>
                    <a:pt x="25689" y="0"/>
                  </a:lnTo>
                  <a:lnTo>
                    <a:pt x="24918" y="0"/>
                  </a:lnTo>
                  <a:lnTo>
                    <a:pt x="22606" y="0"/>
                  </a:lnTo>
                  <a:lnTo>
                    <a:pt x="21450" y="0"/>
                  </a:lnTo>
                  <a:cubicBezTo>
                    <a:pt x="18751" y="945"/>
                    <a:pt x="16813" y="3329"/>
                    <a:pt x="16441" y="6165"/>
                  </a:cubicBezTo>
                  <a:lnTo>
                    <a:pt x="14643" y="17725"/>
                  </a:lnTo>
                  <a:lnTo>
                    <a:pt x="0" y="116370"/>
                  </a:lnTo>
                  <a:lnTo>
                    <a:pt x="0" y="208850"/>
                  </a:lnTo>
                  <a:lnTo>
                    <a:pt x="29927" y="7450"/>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6" name="Google Shape;276;p39"/>
            <p:cNvSpPr/>
            <p:nvPr/>
          </p:nvSpPr>
          <p:spPr>
            <a:xfrm>
              <a:off x="-1" y="5278523"/>
              <a:ext cx="139444" cy="59340"/>
            </a:xfrm>
            <a:custGeom>
              <a:rect b="b" l="l" r="r" t="t"/>
              <a:pathLst>
                <a:path extrusionOk="0" h="59340" w="139444">
                  <a:moveTo>
                    <a:pt x="139232" y="5137"/>
                  </a:moveTo>
                  <a:cubicBezTo>
                    <a:pt x="138593" y="1720"/>
                    <a:pt x="135305" y="-531"/>
                    <a:pt x="131888" y="109"/>
                  </a:cubicBezTo>
                  <a:cubicBezTo>
                    <a:pt x="131546" y="172"/>
                    <a:pt x="131210" y="265"/>
                    <a:pt x="130884" y="384"/>
                  </a:cubicBezTo>
                  <a:lnTo>
                    <a:pt x="117269" y="4880"/>
                  </a:lnTo>
                  <a:lnTo>
                    <a:pt x="0" y="44312"/>
                  </a:lnTo>
                  <a:lnTo>
                    <a:pt x="0" y="59340"/>
                  </a:lnTo>
                  <a:lnTo>
                    <a:pt x="134352" y="14385"/>
                  </a:lnTo>
                  <a:cubicBezTo>
                    <a:pt x="138058" y="12952"/>
                    <a:pt x="140141" y="9006"/>
                    <a:pt x="139232" y="513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7" name="Google Shape;277;p39"/>
            <p:cNvSpPr/>
            <p:nvPr/>
          </p:nvSpPr>
          <p:spPr>
            <a:xfrm>
              <a:off x="2453074" y="6235685"/>
              <a:ext cx="33070" cy="104236"/>
            </a:xfrm>
            <a:custGeom>
              <a:rect b="b" l="l" r="r" t="t"/>
              <a:pathLst>
                <a:path extrusionOk="0" h="104236" w="33070">
                  <a:moveTo>
                    <a:pt x="30759" y="13486"/>
                  </a:moveTo>
                  <a:lnTo>
                    <a:pt x="33071" y="2440"/>
                  </a:lnTo>
                  <a:cubicBezTo>
                    <a:pt x="32413" y="6344"/>
                    <a:pt x="28772" y="9018"/>
                    <a:pt x="24850" y="8477"/>
                  </a:cubicBezTo>
                  <a:cubicBezTo>
                    <a:pt x="21120" y="7604"/>
                    <a:pt x="18804" y="3873"/>
                    <a:pt x="19677" y="143"/>
                  </a:cubicBezTo>
                  <a:cubicBezTo>
                    <a:pt x="19689" y="95"/>
                    <a:pt x="19700" y="47"/>
                    <a:pt x="19712" y="0"/>
                  </a:cubicBezTo>
                  <a:lnTo>
                    <a:pt x="189" y="95819"/>
                  </a:lnTo>
                  <a:cubicBezTo>
                    <a:pt x="-695" y="99542"/>
                    <a:pt x="1604" y="103279"/>
                    <a:pt x="5327" y="104167"/>
                  </a:cubicBezTo>
                  <a:cubicBezTo>
                    <a:pt x="9248" y="104708"/>
                    <a:pt x="12890" y="102034"/>
                    <a:pt x="13547" y="98130"/>
                  </a:cubicBezTo>
                  <a:lnTo>
                    <a:pt x="16116" y="85286"/>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8" name="Google Shape;278;p39"/>
            <p:cNvSpPr/>
            <p:nvPr/>
          </p:nvSpPr>
          <p:spPr>
            <a:xfrm>
              <a:off x="1883104" y="4056856"/>
              <a:ext cx="419554" cy="145179"/>
            </a:xfrm>
            <a:custGeom>
              <a:rect b="b" l="l" r="r" t="t"/>
              <a:pathLst>
                <a:path extrusionOk="0" h="145179" w="419554">
                  <a:moveTo>
                    <a:pt x="419367" y="5176"/>
                  </a:moveTo>
                  <a:cubicBezTo>
                    <a:pt x="418678" y="1697"/>
                    <a:pt x="415299" y="-565"/>
                    <a:pt x="411820" y="123"/>
                  </a:cubicBezTo>
                  <a:cubicBezTo>
                    <a:pt x="411592" y="169"/>
                    <a:pt x="411368" y="226"/>
                    <a:pt x="411147" y="295"/>
                  </a:cubicBezTo>
                  <a:lnTo>
                    <a:pt x="406908" y="1708"/>
                  </a:lnTo>
                  <a:lnTo>
                    <a:pt x="10404" y="127840"/>
                  </a:lnTo>
                  <a:lnTo>
                    <a:pt x="0" y="131179"/>
                  </a:lnTo>
                  <a:cubicBezTo>
                    <a:pt x="3385" y="130119"/>
                    <a:pt x="6988" y="132002"/>
                    <a:pt x="8049" y="135387"/>
                  </a:cubicBezTo>
                  <a:cubicBezTo>
                    <a:pt x="8118" y="135608"/>
                    <a:pt x="8175" y="135833"/>
                    <a:pt x="8220" y="136060"/>
                  </a:cubicBezTo>
                  <a:cubicBezTo>
                    <a:pt x="9101" y="139930"/>
                    <a:pt x="6950" y="143847"/>
                    <a:pt x="3211" y="145180"/>
                  </a:cubicBezTo>
                  <a:lnTo>
                    <a:pt x="414229" y="14295"/>
                  </a:lnTo>
                  <a:cubicBezTo>
                    <a:pt x="418019" y="13013"/>
                    <a:pt x="420234" y="9082"/>
                    <a:pt x="419367" y="517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9" name="Google Shape;279;p39"/>
            <p:cNvSpPr/>
            <p:nvPr/>
          </p:nvSpPr>
          <p:spPr>
            <a:xfrm>
              <a:off x="1550051" y="4187740"/>
              <a:ext cx="341470" cy="120390"/>
            </a:xfrm>
            <a:custGeom>
              <a:rect b="b" l="l" r="r" t="t"/>
              <a:pathLst>
                <a:path extrusionOk="0" h="120390" w="341470">
                  <a:moveTo>
                    <a:pt x="341274" y="5176"/>
                  </a:moveTo>
                  <a:cubicBezTo>
                    <a:pt x="340585" y="1697"/>
                    <a:pt x="337206" y="-565"/>
                    <a:pt x="333726" y="123"/>
                  </a:cubicBezTo>
                  <a:cubicBezTo>
                    <a:pt x="333499" y="169"/>
                    <a:pt x="333274" y="226"/>
                    <a:pt x="333053" y="295"/>
                  </a:cubicBezTo>
                  <a:lnTo>
                    <a:pt x="328686" y="1708"/>
                  </a:lnTo>
                  <a:lnTo>
                    <a:pt x="10275" y="103050"/>
                  </a:lnTo>
                  <a:lnTo>
                    <a:pt x="0" y="106390"/>
                  </a:lnTo>
                  <a:cubicBezTo>
                    <a:pt x="3292" y="105274"/>
                    <a:pt x="6865" y="107039"/>
                    <a:pt x="7981" y="110331"/>
                  </a:cubicBezTo>
                  <a:cubicBezTo>
                    <a:pt x="8085" y="110638"/>
                    <a:pt x="8165" y="110952"/>
                    <a:pt x="8220" y="111271"/>
                  </a:cubicBezTo>
                  <a:cubicBezTo>
                    <a:pt x="9101" y="115140"/>
                    <a:pt x="6950" y="119058"/>
                    <a:pt x="3211" y="120390"/>
                  </a:cubicBezTo>
                  <a:lnTo>
                    <a:pt x="336264" y="14295"/>
                  </a:lnTo>
                  <a:cubicBezTo>
                    <a:pt x="340003" y="12963"/>
                    <a:pt x="342155" y="9046"/>
                    <a:pt x="341274" y="5176"/>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0" name="Google Shape;280;p39"/>
            <p:cNvSpPr/>
            <p:nvPr/>
          </p:nvSpPr>
          <p:spPr>
            <a:xfrm>
              <a:off x="1091509" y="4293796"/>
              <a:ext cx="466702" cy="160246"/>
            </a:xfrm>
            <a:custGeom>
              <a:rect b="b" l="l" r="r" t="t"/>
              <a:pathLst>
                <a:path extrusionOk="0" h="160246" w="466702">
                  <a:moveTo>
                    <a:pt x="8477" y="150998"/>
                  </a:moveTo>
                  <a:cubicBezTo>
                    <a:pt x="9355" y="154937"/>
                    <a:pt x="7148" y="158911"/>
                    <a:pt x="3339" y="160246"/>
                  </a:cubicBezTo>
                  <a:lnTo>
                    <a:pt x="461496" y="14334"/>
                  </a:lnTo>
                  <a:lnTo>
                    <a:pt x="461496" y="14334"/>
                  </a:lnTo>
                  <a:cubicBezTo>
                    <a:pt x="465235" y="13002"/>
                    <a:pt x="467387" y="9084"/>
                    <a:pt x="466506" y="5215"/>
                  </a:cubicBezTo>
                  <a:cubicBezTo>
                    <a:pt x="465909" y="1791"/>
                    <a:pt x="462650" y="-502"/>
                    <a:pt x="459225" y="94"/>
                  </a:cubicBezTo>
                  <a:cubicBezTo>
                    <a:pt x="458906" y="150"/>
                    <a:pt x="458592" y="230"/>
                    <a:pt x="458285" y="334"/>
                  </a:cubicBezTo>
                  <a:lnTo>
                    <a:pt x="453918" y="1618"/>
                  </a:lnTo>
                  <a:lnTo>
                    <a:pt x="10147" y="142907"/>
                  </a:lnTo>
                  <a:lnTo>
                    <a:pt x="0" y="146118"/>
                  </a:lnTo>
                  <a:cubicBezTo>
                    <a:pt x="3340" y="144924"/>
                    <a:pt x="7015" y="146663"/>
                    <a:pt x="8209" y="150003"/>
                  </a:cubicBezTo>
                  <a:cubicBezTo>
                    <a:pt x="8325" y="150327"/>
                    <a:pt x="8415" y="150660"/>
                    <a:pt x="8477" y="15099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1" name="Google Shape;281;p39"/>
            <p:cNvSpPr/>
            <p:nvPr/>
          </p:nvSpPr>
          <p:spPr>
            <a:xfrm>
              <a:off x="949708" y="4439618"/>
              <a:ext cx="150470" cy="58095"/>
            </a:xfrm>
            <a:custGeom>
              <a:rect b="b" l="l" r="r" t="t"/>
              <a:pathLst>
                <a:path extrusionOk="0" h="58095" w="150470">
                  <a:moveTo>
                    <a:pt x="8477" y="53342"/>
                  </a:moveTo>
                  <a:lnTo>
                    <a:pt x="7707" y="58095"/>
                  </a:lnTo>
                  <a:lnTo>
                    <a:pt x="17982" y="54884"/>
                  </a:lnTo>
                  <a:lnTo>
                    <a:pt x="145141" y="14424"/>
                  </a:lnTo>
                  <a:lnTo>
                    <a:pt x="145141" y="14424"/>
                  </a:lnTo>
                  <a:cubicBezTo>
                    <a:pt x="148949" y="13089"/>
                    <a:pt x="151157" y="9115"/>
                    <a:pt x="150279" y="5176"/>
                  </a:cubicBezTo>
                  <a:cubicBezTo>
                    <a:pt x="149590" y="1697"/>
                    <a:pt x="146211" y="-565"/>
                    <a:pt x="142731" y="123"/>
                  </a:cubicBezTo>
                  <a:cubicBezTo>
                    <a:pt x="142504" y="169"/>
                    <a:pt x="142279" y="226"/>
                    <a:pt x="142058" y="295"/>
                  </a:cubicBezTo>
                  <a:lnTo>
                    <a:pt x="137563" y="1708"/>
                  </a:lnTo>
                  <a:lnTo>
                    <a:pt x="771" y="45508"/>
                  </a:lnTo>
                  <a:lnTo>
                    <a:pt x="0" y="45508"/>
                  </a:lnTo>
                  <a:cubicBezTo>
                    <a:pt x="1120" y="44976"/>
                    <a:pt x="2362" y="44754"/>
                    <a:pt x="3596" y="44866"/>
                  </a:cubicBezTo>
                  <a:cubicBezTo>
                    <a:pt x="7191" y="45695"/>
                    <a:pt x="9432" y="49281"/>
                    <a:pt x="8603" y="52875"/>
                  </a:cubicBezTo>
                  <a:cubicBezTo>
                    <a:pt x="8567" y="53032"/>
                    <a:pt x="8525" y="53188"/>
                    <a:pt x="8477" y="5334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2" name="Google Shape;282;p39"/>
            <p:cNvSpPr/>
            <p:nvPr/>
          </p:nvSpPr>
          <p:spPr>
            <a:xfrm>
              <a:off x="945516" y="4488593"/>
              <a:ext cx="81" cy="2312"/>
            </a:xfrm>
            <a:custGeom>
              <a:rect b="b" l="l" r="r" t="t"/>
              <a:pathLst>
                <a:path extrusionOk="0" h="2312" w="81">
                  <a:moveTo>
                    <a:pt x="82" y="0"/>
                  </a:moveTo>
                  <a:cubicBezTo>
                    <a:pt x="82" y="0"/>
                    <a:pt x="82" y="1028"/>
                    <a:pt x="82" y="1413"/>
                  </a:cubicBezTo>
                  <a:cubicBezTo>
                    <a:pt x="40" y="1711"/>
                    <a:pt x="40" y="2014"/>
                    <a:pt x="82" y="2312"/>
                  </a:cubicBezTo>
                  <a:cubicBezTo>
                    <a:pt x="-27" y="1546"/>
                    <a:pt x="-27" y="767"/>
                    <a:pt x="82"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3" name="Google Shape;283;p39"/>
            <p:cNvSpPr/>
            <p:nvPr/>
          </p:nvSpPr>
          <p:spPr>
            <a:xfrm>
              <a:off x="946625" y="4486410"/>
              <a:ext cx="770" cy="1027"/>
            </a:xfrm>
            <a:custGeom>
              <a:rect b="b" l="l" r="r" t="t"/>
              <a:pathLst>
                <a:path extrusionOk="0" h="1027" w="770">
                  <a:moveTo>
                    <a:pt x="771" y="0"/>
                  </a:moveTo>
                  <a:lnTo>
                    <a:pt x="0" y="1027"/>
                  </a:lnTo>
                  <a:lnTo>
                    <a:pt x="0" y="1027"/>
                  </a:lnTo>
                  <a:cubicBezTo>
                    <a:pt x="208" y="651"/>
                    <a:pt x="467" y="305"/>
                    <a:pt x="771" y="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4" name="Google Shape;284;p39"/>
            <p:cNvSpPr/>
            <p:nvPr/>
          </p:nvSpPr>
          <p:spPr>
            <a:xfrm>
              <a:off x="546267" y="6505031"/>
              <a:ext cx="83744" cy="430928"/>
            </a:xfrm>
            <a:custGeom>
              <a:rect b="b" l="l" r="r" t="t"/>
              <a:pathLst>
                <a:path extrusionOk="0" h="430928" w="83744">
                  <a:moveTo>
                    <a:pt x="75782" y="8092"/>
                  </a:moveTo>
                  <a:cubicBezTo>
                    <a:pt x="72133" y="7546"/>
                    <a:pt x="69619" y="4146"/>
                    <a:pt x="70165" y="498"/>
                  </a:cubicBezTo>
                  <a:cubicBezTo>
                    <a:pt x="70190" y="331"/>
                    <a:pt x="70221" y="165"/>
                    <a:pt x="70258" y="0"/>
                  </a:cubicBezTo>
                  <a:lnTo>
                    <a:pt x="68332" y="11817"/>
                  </a:lnTo>
                  <a:lnTo>
                    <a:pt x="0" y="430929"/>
                  </a:lnTo>
                  <a:lnTo>
                    <a:pt x="13872" y="430929"/>
                  </a:lnTo>
                  <a:lnTo>
                    <a:pt x="83745" y="1670"/>
                  </a:lnTo>
                  <a:cubicBezTo>
                    <a:pt x="83212" y="5583"/>
                    <a:pt x="79719" y="8401"/>
                    <a:pt x="75782" y="809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5" name="Google Shape;285;p39"/>
            <p:cNvSpPr/>
            <p:nvPr/>
          </p:nvSpPr>
          <p:spPr>
            <a:xfrm>
              <a:off x="616357" y="6076414"/>
              <a:ext cx="83528" cy="436732"/>
            </a:xfrm>
            <a:custGeom>
              <a:rect b="b" l="l" r="r" t="t"/>
              <a:pathLst>
                <a:path extrusionOk="0" h="436732" w="83528">
                  <a:moveTo>
                    <a:pt x="75565" y="8092"/>
                  </a:moveTo>
                  <a:cubicBezTo>
                    <a:pt x="71917" y="7546"/>
                    <a:pt x="69402" y="4146"/>
                    <a:pt x="69948" y="498"/>
                  </a:cubicBezTo>
                  <a:cubicBezTo>
                    <a:pt x="69973" y="331"/>
                    <a:pt x="70004" y="165"/>
                    <a:pt x="70042" y="0"/>
                  </a:cubicBezTo>
                  <a:lnTo>
                    <a:pt x="68115" y="11688"/>
                  </a:lnTo>
                  <a:lnTo>
                    <a:pt x="940" y="424121"/>
                  </a:lnTo>
                  <a:lnTo>
                    <a:pt x="169" y="428617"/>
                  </a:lnTo>
                  <a:cubicBezTo>
                    <a:pt x="-652" y="432213"/>
                    <a:pt x="1598" y="435794"/>
                    <a:pt x="5194" y="436615"/>
                  </a:cubicBezTo>
                  <a:cubicBezTo>
                    <a:pt x="5359" y="436653"/>
                    <a:pt x="5525" y="436684"/>
                    <a:pt x="5692" y="436709"/>
                  </a:cubicBezTo>
                  <a:cubicBezTo>
                    <a:pt x="9629" y="437017"/>
                    <a:pt x="13123" y="434200"/>
                    <a:pt x="13656" y="430287"/>
                  </a:cubicBezTo>
                  <a:lnTo>
                    <a:pt x="83529" y="1670"/>
                  </a:lnTo>
                  <a:cubicBezTo>
                    <a:pt x="83058" y="5618"/>
                    <a:pt x="79523" y="8469"/>
                    <a:pt x="75565" y="8092"/>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6" name="Google Shape;286;p39"/>
            <p:cNvSpPr/>
            <p:nvPr/>
          </p:nvSpPr>
          <p:spPr>
            <a:xfrm>
              <a:off x="2472099" y="5014699"/>
              <a:ext cx="266051" cy="1229532"/>
            </a:xfrm>
            <a:custGeom>
              <a:rect b="b" l="l" r="r" t="t"/>
              <a:pathLst>
                <a:path extrusionOk="0" h="1229532" w="266051">
                  <a:moveTo>
                    <a:pt x="5826" y="1229463"/>
                  </a:moveTo>
                  <a:cubicBezTo>
                    <a:pt x="9747" y="1230004"/>
                    <a:pt x="13389" y="1227330"/>
                    <a:pt x="14046" y="1223426"/>
                  </a:cubicBezTo>
                  <a:lnTo>
                    <a:pt x="15074" y="1218674"/>
                  </a:lnTo>
                  <a:lnTo>
                    <a:pt x="263740" y="12973"/>
                  </a:lnTo>
                  <a:lnTo>
                    <a:pt x="266051" y="2312"/>
                  </a:lnTo>
                  <a:cubicBezTo>
                    <a:pt x="265334" y="6178"/>
                    <a:pt x="261735" y="8821"/>
                    <a:pt x="257831" y="8349"/>
                  </a:cubicBezTo>
                  <a:cubicBezTo>
                    <a:pt x="254212" y="7633"/>
                    <a:pt x="251859" y="4120"/>
                    <a:pt x="252574" y="501"/>
                  </a:cubicBezTo>
                  <a:cubicBezTo>
                    <a:pt x="252607" y="333"/>
                    <a:pt x="252647" y="165"/>
                    <a:pt x="252693" y="0"/>
                  </a:cubicBezTo>
                  <a:lnTo>
                    <a:pt x="252693" y="0"/>
                  </a:lnTo>
                  <a:lnTo>
                    <a:pt x="431" y="1220215"/>
                  </a:lnTo>
                  <a:lnTo>
                    <a:pt x="431" y="1220215"/>
                  </a:lnTo>
                  <a:cubicBezTo>
                    <a:pt x="-895" y="1223809"/>
                    <a:pt x="943" y="1227797"/>
                    <a:pt x="4536" y="1229124"/>
                  </a:cubicBezTo>
                  <a:cubicBezTo>
                    <a:pt x="4954" y="1229278"/>
                    <a:pt x="5386" y="1229392"/>
                    <a:pt x="5826" y="1229463"/>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7" name="Google Shape;287;p39"/>
            <p:cNvSpPr/>
            <p:nvPr/>
          </p:nvSpPr>
          <p:spPr>
            <a:xfrm>
              <a:off x="2724930" y="5000441"/>
              <a:ext cx="16431" cy="22661"/>
            </a:xfrm>
            <a:custGeom>
              <a:rect b="b" l="l" r="r" t="t"/>
              <a:pathLst>
                <a:path extrusionOk="0" h="22661" w="16431">
                  <a:moveTo>
                    <a:pt x="5386" y="22607"/>
                  </a:moveTo>
                  <a:cubicBezTo>
                    <a:pt x="9290" y="23079"/>
                    <a:pt x="12889" y="20436"/>
                    <a:pt x="13606" y="16570"/>
                  </a:cubicBezTo>
                  <a:lnTo>
                    <a:pt x="14505" y="11689"/>
                  </a:lnTo>
                  <a:lnTo>
                    <a:pt x="15533" y="6679"/>
                  </a:lnTo>
                  <a:lnTo>
                    <a:pt x="16432" y="2312"/>
                  </a:lnTo>
                  <a:cubicBezTo>
                    <a:pt x="15775" y="6160"/>
                    <a:pt x="12215" y="8816"/>
                    <a:pt x="8340" y="8349"/>
                  </a:cubicBezTo>
                  <a:cubicBezTo>
                    <a:pt x="4653" y="7613"/>
                    <a:pt x="2260" y="4028"/>
                    <a:pt x="2996" y="341"/>
                  </a:cubicBezTo>
                  <a:cubicBezTo>
                    <a:pt x="3019" y="227"/>
                    <a:pt x="3045" y="113"/>
                    <a:pt x="3073" y="0"/>
                  </a:cubicBezTo>
                  <a:lnTo>
                    <a:pt x="3074" y="0"/>
                  </a:lnTo>
                  <a:lnTo>
                    <a:pt x="248" y="14258"/>
                  </a:lnTo>
                  <a:lnTo>
                    <a:pt x="248" y="14258"/>
                  </a:lnTo>
                  <a:cubicBezTo>
                    <a:pt x="-744" y="17811"/>
                    <a:pt x="1332" y="21495"/>
                    <a:pt x="4884" y="22487"/>
                  </a:cubicBezTo>
                  <a:cubicBezTo>
                    <a:pt x="5050" y="22534"/>
                    <a:pt x="5217" y="22574"/>
                    <a:pt x="5386" y="2260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8" name="Google Shape;288;p39"/>
            <p:cNvSpPr/>
            <p:nvPr/>
          </p:nvSpPr>
          <p:spPr>
            <a:xfrm>
              <a:off x="2727883" y="4907705"/>
              <a:ext cx="32874" cy="101652"/>
            </a:xfrm>
            <a:custGeom>
              <a:rect b="b" l="l" r="r" t="t"/>
              <a:pathLst>
                <a:path extrusionOk="0" h="101652" w="32874">
                  <a:moveTo>
                    <a:pt x="5387" y="101599"/>
                  </a:moveTo>
                  <a:cubicBezTo>
                    <a:pt x="9263" y="102065"/>
                    <a:pt x="12822" y="99410"/>
                    <a:pt x="13479" y="95562"/>
                  </a:cubicBezTo>
                  <a:lnTo>
                    <a:pt x="16048" y="83617"/>
                  </a:lnTo>
                  <a:lnTo>
                    <a:pt x="30562" y="12973"/>
                  </a:lnTo>
                  <a:lnTo>
                    <a:pt x="32874" y="2312"/>
                  </a:lnTo>
                  <a:cubicBezTo>
                    <a:pt x="32157" y="6178"/>
                    <a:pt x="28558" y="8821"/>
                    <a:pt x="24654" y="8349"/>
                  </a:cubicBezTo>
                  <a:cubicBezTo>
                    <a:pt x="21035" y="7633"/>
                    <a:pt x="18681" y="4120"/>
                    <a:pt x="19397" y="501"/>
                  </a:cubicBezTo>
                  <a:cubicBezTo>
                    <a:pt x="19430" y="333"/>
                    <a:pt x="19470" y="165"/>
                    <a:pt x="19516" y="0"/>
                  </a:cubicBezTo>
                  <a:lnTo>
                    <a:pt x="19516" y="0"/>
                  </a:lnTo>
                  <a:lnTo>
                    <a:pt x="249" y="93122"/>
                  </a:lnTo>
                  <a:lnTo>
                    <a:pt x="249" y="93122"/>
                  </a:lnTo>
                  <a:cubicBezTo>
                    <a:pt x="-756" y="96744"/>
                    <a:pt x="1366" y="100496"/>
                    <a:pt x="4989" y="101501"/>
                  </a:cubicBezTo>
                  <a:cubicBezTo>
                    <a:pt x="5121" y="101538"/>
                    <a:pt x="5254" y="101570"/>
                    <a:pt x="5387" y="10159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9" name="Google Shape;289;p39"/>
            <p:cNvSpPr/>
            <p:nvPr/>
          </p:nvSpPr>
          <p:spPr>
            <a:xfrm>
              <a:off x="2749064" y="4286241"/>
              <a:ext cx="138899" cy="629353"/>
            </a:xfrm>
            <a:custGeom>
              <a:rect b="b" l="l" r="r" t="t"/>
              <a:pathLst>
                <a:path extrusionOk="0" h="629353" w="138899">
                  <a:moveTo>
                    <a:pt x="3473" y="629299"/>
                  </a:moveTo>
                  <a:cubicBezTo>
                    <a:pt x="7376" y="629772"/>
                    <a:pt x="10976" y="627129"/>
                    <a:pt x="11693" y="623262"/>
                  </a:cubicBezTo>
                  <a:lnTo>
                    <a:pt x="12592" y="618253"/>
                  </a:lnTo>
                  <a:lnTo>
                    <a:pt x="138852" y="7760"/>
                  </a:lnTo>
                  <a:lnTo>
                    <a:pt x="138852" y="7760"/>
                  </a:lnTo>
                  <a:cubicBezTo>
                    <a:pt x="138916" y="7248"/>
                    <a:pt x="138916" y="6730"/>
                    <a:pt x="138852" y="6219"/>
                  </a:cubicBezTo>
                  <a:lnTo>
                    <a:pt x="138852" y="6219"/>
                  </a:lnTo>
                  <a:lnTo>
                    <a:pt x="138852" y="5063"/>
                  </a:lnTo>
                  <a:cubicBezTo>
                    <a:pt x="138900" y="4679"/>
                    <a:pt x="138900" y="4290"/>
                    <a:pt x="138852" y="3907"/>
                  </a:cubicBezTo>
                  <a:lnTo>
                    <a:pt x="138852" y="3907"/>
                  </a:lnTo>
                  <a:cubicBezTo>
                    <a:pt x="138903" y="3480"/>
                    <a:pt x="138903" y="3049"/>
                    <a:pt x="138852" y="2622"/>
                  </a:cubicBezTo>
                  <a:lnTo>
                    <a:pt x="138852" y="1852"/>
                  </a:lnTo>
                  <a:lnTo>
                    <a:pt x="138852" y="1852"/>
                  </a:lnTo>
                  <a:lnTo>
                    <a:pt x="137953" y="952"/>
                  </a:lnTo>
                  <a:cubicBezTo>
                    <a:pt x="137194" y="521"/>
                    <a:pt x="136369" y="217"/>
                    <a:pt x="135512" y="53"/>
                  </a:cubicBezTo>
                  <a:cubicBezTo>
                    <a:pt x="131637" y="-413"/>
                    <a:pt x="128077" y="2242"/>
                    <a:pt x="127420" y="6090"/>
                  </a:cubicBezTo>
                  <a:lnTo>
                    <a:pt x="126393" y="11099"/>
                  </a:lnTo>
                  <a:lnTo>
                    <a:pt x="124980" y="17907"/>
                  </a:lnTo>
                  <a:lnTo>
                    <a:pt x="261" y="621592"/>
                  </a:lnTo>
                  <a:cubicBezTo>
                    <a:pt x="-603" y="624596"/>
                    <a:pt x="731" y="627798"/>
                    <a:pt x="3473" y="629299"/>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0" name="Google Shape;290;p39"/>
            <p:cNvSpPr/>
            <p:nvPr/>
          </p:nvSpPr>
          <p:spPr>
            <a:xfrm>
              <a:off x="686230" y="5040259"/>
              <a:ext cx="182558" cy="1044280"/>
            </a:xfrm>
            <a:custGeom>
              <a:rect b="b" l="l" r="r" t="t"/>
              <a:pathLst>
                <a:path extrusionOk="0" h="1044280" w="182558">
                  <a:moveTo>
                    <a:pt x="5692" y="1044247"/>
                  </a:moveTo>
                  <a:cubicBezTo>
                    <a:pt x="9650" y="1044624"/>
                    <a:pt x="13185" y="1041773"/>
                    <a:pt x="13656" y="1037825"/>
                  </a:cubicBezTo>
                  <a:lnTo>
                    <a:pt x="182558" y="1670"/>
                  </a:lnTo>
                  <a:cubicBezTo>
                    <a:pt x="182026" y="5583"/>
                    <a:pt x="178532" y="8401"/>
                    <a:pt x="174595" y="8092"/>
                  </a:cubicBezTo>
                  <a:cubicBezTo>
                    <a:pt x="170878" y="7530"/>
                    <a:pt x="168320" y="4060"/>
                    <a:pt x="168883" y="343"/>
                  </a:cubicBezTo>
                  <a:cubicBezTo>
                    <a:pt x="168900" y="228"/>
                    <a:pt x="168920" y="114"/>
                    <a:pt x="168943" y="0"/>
                  </a:cubicBezTo>
                  <a:lnTo>
                    <a:pt x="167145" y="11303"/>
                  </a:lnTo>
                  <a:lnTo>
                    <a:pt x="940" y="1031660"/>
                  </a:lnTo>
                  <a:lnTo>
                    <a:pt x="169" y="1036155"/>
                  </a:lnTo>
                  <a:cubicBezTo>
                    <a:pt x="-652" y="1039752"/>
                    <a:pt x="1598" y="1043332"/>
                    <a:pt x="5194" y="1044153"/>
                  </a:cubicBezTo>
                  <a:cubicBezTo>
                    <a:pt x="5359" y="1044191"/>
                    <a:pt x="5525" y="1044222"/>
                    <a:pt x="5692" y="1044247"/>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1" name="Google Shape;291;p39"/>
            <p:cNvSpPr/>
            <p:nvPr/>
          </p:nvSpPr>
          <p:spPr>
            <a:xfrm>
              <a:off x="856026" y="4484840"/>
              <a:ext cx="102327" cy="563020"/>
            </a:xfrm>
            <a:custGeom>
              <a:rect b="b" l="l" r="r" t="t"/>
              <a:pathLst>
                <a:path extrusionOk="0" h="563020" w="102327">
                  <a:moveTo>
                    <a:pt x="102159" y="8120"/>
                  </a:moveTo>
                  <a:cubicBezTo>
                    <a:pt x="102980" y="4524"/>
                    <a:pt x="100730" y="943"/>
                    <a:pt x="97134" y="122"/>
                  </a:cubicBezTo>
                  <a:cubicBezTo>
                    <a:pt x="96969" y="84"/>
                    <a:pt x="96803" y="53"/>
                    <a:pt x="96636" y="28"/>
                  </a:cubicBezTo>
                  <a:cubicBezTo>
                    <a:pt x="95401" y="-83"/>
                    <a:pt x="94159" y="139"/>
                    <a:pt x="93039" y="670"/>
                  </a:cubicBezTo>
                  <a:lnTo>
                    <a:pt x="93039" y="670"/>
                  </a:lnTo>
                  <a:lnTo>
                    <a:pt x="91755" y="670"/>
                  </a:lnTo>
                  <a:lnTo>
                    <a:pt x="91755" y="670"/>
                  </a:lnTo>
                  <a:cubicBezTo>
                    <a:pt x="91384" y="1044"/>
                    <a:pt x="91080" y="1479"/>
                    <a:pt x="90856" y="1955"/>
                  </a:cubicBezTo>
                  <a:cubicBezTo>
                    <a:pt x="90856" y="1955"/>
                    <a:pt x="90856" y="1955"/>
                    <a:pt x="90856" y="2726"/>
                  </a:cubicBezTo>
                  <a:lnTo>
                    <a:pt x="90856" y="2726"/>
                  </a:lnTo>
                  <a:cubicBezTo>
                    <a:pt x="90486" y="3454"/>
                    <a:pt x="90226" y="4233"/>
                    <a:pt x="90085" y="5037"/>
                  </a:cubicBezTo>
                  <a:lnTo>
                    <a:pt x="90085" y="5037"/>
                  </a:lnTo>
                  <a:lnTo>
                    <a:pt x="90085" y="5037"/>
                  </a:lnTo>
                  <a:lnTo>
                    <a:pt x="1331" y="549253"/>
                  </a:lnTo>
                  <a:lnTo>
                    <a:pt x="560" y="553878"/>
                  </a:lnTo>
                  <a:cubicBezTo>
                    <a:pt x="-931" y="557329"/>
                    <a:pt x="657" y="561336"/>
                    <a:pt x="4109" y="562827"/>
                  </a:cubicBezTo>
                  <a:cubicBezTo>
                    <a:pt x="4251" y="562889"/>
                    <a:pt x="4396" y="562946"/>
                    <a:pt x="4542" y="562997"/>
                  </a:cubicBezTo>
                  <a:cubicBezTo>
                    <a:pt x="8479" y="563306"/>
                    <a:pt x="11973" y="560488"/>
                    <a:pt x="12506" y="556575"/>
                  </a:cubicBezTo>
                  <a:lnTo>
                    <a:pt x="99975" y="19166"/>
                  </a:lnTo>
                  <a:lnTo>
                    <a:pt x="101131" y="1235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2" name="Google Shape;292;p39"/>
            <p:cNvSpPr/>
            <p:nvPr/>
          </p:nvSpPr>
          <p:spPr>
            <a:xfrm>
              <a:off x="3405653" y="1212251"/>
              <a:ext cx="44178" cy="20809"/>
            </a:xfrm>
            <a:custGeom>
              <a:rect b="b" l="l" r="r" t="t"/>
              <a:pathLst>
                <a:path extrusionOk="0" h="20809" w="44178">
                  <a:moveTo>
                    <a:pt x="6824" y="20808"/>
                  </a:moveTo>
                  <a:lnTo>
                    <a:pt x="11449" y="19652"/>
                  </a:lnTo>
                  <a:lnTo>
                    <a:pt x="27504" y="16055"/>
                  </a:lnTo>
                  <a:lnTo>
                    <a:pt x="36109" y="14000"/>
                  </a:lnTo>
                  <a:lnTo>
                    <a:pt x="38422" y="14000"/>
                  </a:lnTo>
                  <a:cubicBezTo>
                    <a:pt x="42264" y="13048"/>
                    <a:pt x="44726" y="9299"/>
                    <a:pt x="44073" y="5395"/>
                  </a:cubicBezTo>
                  <a:cubicBezTo>
                    <a:pt x="43740" y="2922"/>
                    <a:pt x="42055" y="841"/>
                    <a:pt x="39706" y="0"/>
                  </a:cubicBezTo>
                  <a:lnTo>
                    <a:pt x="38422" y="0"/>
                  </a:lnTo>
                  <a:lnTo>
                    <a:pt x="36623" y="0"/>
                  </a:lnTo>
                  <a:lnTo>
                    <a:pt x="5155" y="7193"/>
                  </a:lnTo>
                  <a:lnTo>
                    <a:pt x="5155" y="7193"/>
                  </a:lnTo>
                  <a:cubicBezTo>
                    <a:pt x="4605" y="7371"/>
                    <a:pt x="4086" y="7631"/>
                    <a:pt x="3613" y="7964"/>
                  </a:cubicBezTo>
                  <a:lnTo>
                    <a:pt x="2714" y="7964"/>
                  </a:lnTo>
                  <a:cubicBezTo>
                    <a:pt x="2221" y="8371"/>
                    <a:pt x="1788" y="8846"/>
                    <a:pt x="1430" y="9376"/>
                  </a:cubicBezTo>
                  <a:cubicBezTo>
                    <a:pt x="1430" y="9376"/>
                    <a:pt x="1430" y="9376"/>
                    <a:pt x="788" y="9376"/>
                  </a:cubicBezTo>
                  <a:cubicBezTo>
                    <a:pt x="549" y="9836"/>
                    <a:pt x="335" y="10308"/>
                    <a:pt x="146" y="10789"/>
                  </a:cubicBezTo>
                  <a:cubicBezTo>
                    <a:pt x="146" y="10789"/>
                    <a:pt x="146" y="10789"/>
                    <a:pt x="146" y="10789"/>
                  </a:cubicBezTo>
                  <a:lnTo>
                    <a:pt x="146" y="11688"/>
                  </a:lnTo>
                  <a:cubicBezTo>
                    <a:pt x="-49" y="12620"/>
                    <a:pt x="-49" y="13582"/>
                    <a:pt x="146" y="14514"/>
                  </a:cubicBezTo>
                  <a:cubicBezTo>
                    <a:pt x="285" y="18082"/>
                    <a:pt x="3255" y="20881"/>
                    <a:pt x="6824" y="20808"/>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3" name="Google Shape;293;p39"/>
            <p:cNvSpPr/>
            <p:nvPr/>
          </p:nvSpPr>
          <p:spPr>
            <a:xfrm>
              <a:off x="123266" y="4653757"/>
              <a:ext cx="93227" cy="40126"/>
            </a:xfrm>
            <a:custGeom>
              <a:rect b="b" l="l" r="r" t="t"/>
              <a:pathLst>
                <a:path extrusionOk="0" h="40126" w="93227">
                  <a:moveTo>
                    <a:pt x="88021" y="14400"/>
                  </a:moveTo>
                  <a:cubicBezTo>
                    <a:pt x="91760" y="13068"/>
                    <a:pt x="93912" y="9150"/>
                    <a:pt x="93031" y="5281"/>
                  </a:cubicBezTo>
                  <a:cubicBezTo>
                    <a:pt x="92495" y="2553"/>
                    <a:pt x="90266" y="480"/>
                    <a:pt x="87508" y="143"/>
                  </a:cubicBezTo>
                  <a:cubicBezTo>
                    <a:pt x="86619" y="-48"/>
                    <a:pt x="85699" y="-48"/>
                    <a:pt x="84810" y="143"/>
                  </a:cubicBezTo>
                  <a:lnTo>
                    <a:pt x="5304" y="25832"/>
                  </a:lnTo>
                  <a:cubicBezTo>
                    <a:pt x="1554" y="27161"/>
                    <a:pt x="-640" y="31055"/>
                    <a:pt x="166" y="34951"/>
                  </a:cubicBezTo>
                  <a:cubicBezTo>
                    <a:pt x="855" y="38430"/>
                    <a:pt x="4234" y="40692"/>
                    <a:pt x="7713" y="40004"/>
                  </a:cubicBezTo>
                  <a:cubicBezTo>
                    <a:pt x="7941" y="39958"/>
                    <a:pt x="8165" y="39901"/>
                    <a:pt x="8387" y="39832"/>
                  </a:cubicBezTo>
                  <a:lnTo>
                    <a:pt x="12882" y="38419"/>
                  </a:ln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4" name="Google Shape;294;p39"/>
            <p:cNvSpPr/>
            <p:nvPr/>
          </p:nvSpPr>
          <p:spPr>
            <a:xfrm>
              <a:off x="307800" y="1725598"/>
              <a:ext cx="317803" cy="193033"/>
            </a:xfrm>
            <a:custGeom>
              <a:rect b="b" l="l" r="r" t="t"/>
              <a:pathLst>
                <a:path extrusionOk="0" h="193033" w="317803">
                  <a:moveTo>
                    <a:pt x="316690" y="189240"/>
                  </a:moveTo>
                  <a:cubicBezTo>
                    <a:pt x="318800" y="185903"/>
                    <a:pt x="317825" y="181488"/>
                    <a:pt x="314506" y="179350"/>
                  </a:cubicBezTo>
                  <a:lnTo>
                    <a:pt x="312323" y="178065"/>
                  </a:lnTo>
                  <a:lnTo>
                    <a:pt x="14334" y="3125"/>
                  </a:lnTo>
                  <a:lnTo>
                    <a:pt x="10481" y="813"/>
                  </a:lnTo>
                  <a:cubicBezTo>
                    <a:pt x="7170" y="-967"/>
                    <a:pt x="3042" y="274"/>
                    <a:pt x="1262" y="3585"/>
                  </a:cubicBezTo>
                  <a:cubicBezTo>
                    <a:pt x="1207" y="3687"/>
                    <a:pt x="1154" y="3791"/>
                    <a:pt x="1105" y="3896"/>
                  </a:cubicBezTo>
                  <a:cubicBezTo>
                    <a:pt x="651" y="4748"/>
                    <a:pt x="306" y="5654"/>
                    <a:pt x="77" y="6593"/>
                  </a:cubicBezTo>
                  <a:cubicBezTo>
                    <a:pt x="-218" y="8609"/>
                    <a:pt x="341" y="10657"/>
                    <a:pt x="1619" y="12244"/>
                  </a:cubicBezTo>
                  <a:cubicBezTo>
                    <a:pt x="2111" y="12823"/>
                    <a:pt x="2672" y="13341"/>
                    <a:pt x="3288" y="13786"/>
                  </a:cubicBezTo>
                  <a:lnTo>
                    <a:pt x="3288" y="13786"/>
                  </a:lnTo>
                  <a:lnTo>
                    <a:pt x="307313" y="192194"/>
                  </a:lnTo>
                  <a:cubicBezTo>
                    <a:pt x="310610" y="194002"/>
                    <a:pt x="314748" y="192795"/>
                    <a:pt x="316555" y="189498"/>
                  </a:cubicBezTo>
                  <a:cubicBezTo>
                    <a:pt x="316602" y="189413"/>
                    <a:pt x="316647" y="189327"/>
                    <a:pt x="316690" y="189240"/>
                  </a:cubicBezTo>
                  <a:close/>
                </a:path>
              </a:pathLst>
            </a:custGeom>
            <a:solidFill>
              <a:srgbClr val="00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95" name="Google Shape;295;p39"/>
          <p:cNvSpPr txBox="1"/>
          <p:nvPr>
            <p:ph type="title"/>
          </p:nvPr>
        </p:nvSpPr>
        <p:spPr>
          <a:xfrm>
            <a:off x="6016893" y="365125"/>
            <a:ext cx="5669280" cy="132556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6" name="Google Shape;296;p39"/>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7" name="Google Shape;297;p39"/>
          <p:cNvSpPr txBox="1"/>
          <p:nvPr>
            <p:ph idx="1" type="body"/>
          </p:nvPr>
        </p:nvSpPr>
        <p:spPr>
          <a:xfrm>
            <a:off x="6015158" y="2103120"/>
            <a:ext cx="5669280" cy="640080"/>
          </a:xfrm>
          <a:prstGeom prst="rect">
            <a:avLst/>
          </a:prstGeom>
          <a:noFill/>
          <a:ln>
            <a:noFill/>
          </a:ln>
        </p:spPr>
        <p:txBody>
          <a:bodyPr anchorCtr="0" anchor="t" bIns="45700" lIns="91425" spcFirstLastPara="1" rIns="91425" wrap="square" tIns="45700">
            <a:normAutofit/>
          </a:bodyPr>
          <a:lstStyle>
            <a:lvl1pPr indent="-228600" lvl="0" marL="457200" algn="l">
              <a:lnSpc>
                <a:spcPct val="142857"/>
              </a:lnSpc>
              <a:spcBef>
                <a:spcPts val="0"/>
              </a:spcBef>
              <a:spcAft>
                <a:spcPts val="0"/>
              </a:spcAft>
              <a:buSzPts val="1440"/>
              <a:buNone/>
              <a:defRPr sz="1400"/>
            </a:lvl1pPr>
            <a:lvl2pPr indent="-228600" lvl="1" marL="914400" algn="l">
              <a:lnSpc>
                <a:spcPct val="162500"/>
              </a:lnSpc>
              <a:spcBef>
                <a:spcPts val="1000"/>
              </a:spcBef>
              <a:spcAft>
                <a:spcPts val="0"/>
              </a:spcAft>
              <a:buSzPts val="1280"/>
              <a:buNone/>
              <a:defRPr sz="1600"/>
            </a:lvl2pPr>
            <a:lvl3pPr indent="-228600" lvl="2" marL="1371600" algn="l">
              <a:lnSpc>
                <a:spcPct val="162500"/>
              </a:lnSpc>
              <a:spcBef>
                <a:spcPts val="1000"/>
              </a:spcBef>
              <a:spcAft>
                <a:spcPts val="0"/>
              </a:spcAft>
              <a:buSzPts val="1120"/>
              <a:buNone/>
              <a:defRPr sz="1600"/>
            </a:lvl3pPr>
            <a:lvl4pPr indent="-228600" lvl="3" marL="1828800" algn="l">
              <a:lnSpc>
                <a:spcPct val="162500"/>
              </a:lnSpc>
              <a:spcBef>
                <a:spcPts val="1000"/>
              </a:spcBef>
              <a:spcAft>
                <a:spcPts val="0"/>
              </a:spcAft>
              <a:buSzPts val="960"/>
              <a:buNone/>
              <a:defRPr sz="1600"/>
            </a:lvl4pPr>
            <a:lvl5pPr indent="-228600" lvl="4" marL="2286000" algn="l">
              <a:lnSpc>
                <a:spcPct val="162500"/>
              </a:lnSpc>
              <a:spcBef>
                <a:spcPts val="1000"/>
              </a:spcBef>
              <a:spcAft>
                <a:spcPts val="0"/>
              </a:spcAft>
              <a:buSzPts val="960"/>
              <a:buNone/>
              <a:defRPr sz="1600"/>
            </a:lvl5pPr>
            <a:lvl6pPr indent="-289560" lvl="5" marL="2743200" algn="l">
              <a:lnSpc>
                <a:spcPct val="100000"/>
              </a:lnSpc>
              <a:spcBef>
                <a:spcPts val="1000"/>
              </a:spcBef>
              <a:spcAft>
                <a:spcPts val="0"/>
              </a:spcAft>
              <a:buSzPts val="960"/>
              <a:buChar char="►"/>
              <a:defRPr/>
            </a:lvl6pPr>
            <a:lvl7pPr indent="-289560" lvl="6" marL="3200400" algn="l">
              <a:lnSpc>
                <a:spcPct val="100000"/>
              </a:lnSpc>
              <a:spcBef>
                <a:spcPts val="1000"/>
              </a:spcBef>
              <a:spcAft>
                <a:spcPts val="0"/>
              </a:spcAft>
              <a:buSzPts val="960"/>
              <a:buChar char="►"/>
              <a:defRPr/>
            </a:lvl7pPr>
            <a:lvl8pPr indent="-289559" lvl="7" marL="3657600" algn="l">
              <a:lnSpc>
                <a:spcPct val="100000"/>
              </a:lnSpc>
              <a:spcBef>
                <a:spcPts val="1000"/>
              </a:spcBef>
              <a:spcAft>
                <a:spcPts val="0"/>
              </a:spcAft>
              <a:buSzPts val="960"/>
              <a:buChar char="►"/>
              <a:defRPr/>
            </a:lvl8pPr>
            <a:lvl9pPr indent="-289559" lvl="8" marL="4114800" algn="l">
              <a:lnSpc>
                <a:spcPct val="100000"/>
              </a:lnSpc>
              <a:spcBef>
                <a:spcPts val="1000"/>
              </a:spcBef>
              <a:spcAft>
                <a:spcPts val="0"/>
              </a:spcAft>
              <a:buSzPts val="960"/>
              <a:buChar char="►"/>
              <a:defRPr/>
            </a:lvl9pPr>
          </a:lstStyle>
          <a:p/>
        </p:txBody>
      </p:sp>
      <p:sp>
        <p:nvSpPr>
          <p:cNvPr id="298" name="Google Shape;298;p39"/>
          <p:cNvSpPr txBox="1"/>
          <p:nvPr>
            <p:ph idx="2" type="body"/>
          </p:nvPr>
        </p:nvSpPr>
        <p:spPr>
          <a:xfrm>
            <a:off x="6015158" y="1691640"/>
            <a:ext cx="5669280" cy="365760"/>
          </a:xfrm>
          <a:prstGeom prst="rect">
            <a:avLst/>
          </a:prstGeom>
          <a:noFill/>
          <a:ln>
            <a:noFill/>
          </a:ln>
        </p:spPr>
        <p:txBody>
          <a:bodyPr anchorCtr="0" anchor="t" bIns="45700" lIns="91425" spcFirstLastPara="1" rIns="91425" wrap="square" tIns="45700">
            <a:noAutofit/>
          </a:bodyPr>
          <a:lstStyle>
            <a:lvl1pPr indent="-228600" lvl="0" marL="457200" algn="l">
              <a:lnSpc>
                <a:spcPct val="144444"/>
              </a:lnSpc>
              <a:spcBef>
                <a:spcPts val="1000"/>
              </a:spcBef>
              <a:spcAft>
                <a:spcPts val="0"/>
              </a:spcAft>
              <a:buSzPts val="1440"/>
              <a:buNone/>
              <a:defRPr sz="1800">
                <a:solidFill>
                  <a:srgbClr val="7F7F7F"/>
                </a:solidFill>
                <a:latin typeface="Arial"/>
                <a:ea typeface="Arial"/>
                <a:cs typeface="Arial"/>
                <a:sym typeface="Arial"/>
              </a:defRPr>
            </a:lvl1pPr>
            <a:lvl2pPr indent="-228600" lvl="1" marL="914400" algn="l">
              <a:lnSpc>
                <a:spcPct val="162500"/>
              </a:lnSpc>
              <a:spcBef>
                <a:spcPts val="1000"/>
              </a:spcBef>
              <a:spcAft>
                <a:spcPts val="0"/>
              </a:spcAft>
              <a:buSzPts val="1280"/>
              <a:buNone/>
              <a:defRPr sz="1600"/>
            </a:lvl2pPr>
            <a:lvl3pPr indent="-228600" lvl="2" marL="1371600" algn="l">
              <a:lnSpc>
                <a:spcPct val="162500"/>
              </a:lnSpc>
              <a:spcBef>
                <a:spcPts val="1000"/>
              </a:spcBef>
              <a:spcAft>
                <a:spcPts val="0"/>
              </a:spcAft>
              <a:buSzPts val="1120"/>
              <a:buNone/>
              <a:defRPr sz="1600"/>
            </a:lvl3pPr>
            <a:lvl4pPr indent="-228600" lvl="3" marL="1828800" algn="l">
              <a:lnSpc>
                <a:spcPct val="162500"/>
              </a:lnSpc>
              <a:spcBef>
                <a:spcPts val="1000"/>
              </a:spcBef>
              <a:spcAft>
                <a:spcPts val="0"/>
              </a:spcAft>
              <a:buSzPts val="960"/>
              <a:buNone/>
              <a:defRPr sz="1600"/>
            </a:lvl4pPr>
            <a:lvl5pPr indent="-228600" lvl="4" marL="2286000" algn="l">
              <a:lnSpc>
                <a:spcPct val="162500"/>
              </a:lnSpc>
              <a:spcBef>
                <a:spcPts val="1000"/>
              </a:spcBef>
              <a:spcAft>
                <a:spcPts val="0"/>
              </a:spcAft>
              <a:buSzPts val="960"/>
              <a:buNone/>
              <a:defRPr sz="1600"/>
            </a:lvl5pPr>
            <a:lvl6pPr indent="-289560" lvl="5" marL="2743200" algn="l">
              <a:lnSpc>
                <a:spcPct val="100000"/>
              </a:lnSpc>
              <a:spcBef>
                <a:spcPts val="1000"/>
              </a:spcBef>
              <a:spcAft>
                <a:spcPts val="0"/>
              </a:spcAft>
              <a:buSzPts val="960"/>
              <a:buChar char="►"/>
              <a:defRPr/>
            </a:lvl6pPr>
            <a:lvl7pPr indent="-289560" lvl="6" marL="3200400" algn="l">
              <a:lnSpc>
                <a:spcPct val="100000"/>
              </a:lnSpc>
              <a:spcBef>
                <a:spcPts val="1000"/>
              </a:spcBef>
              <a:spcAft>
                <a:spcPts val="0"/>
              </a:spcAft>
              <a:buSzPts val="960"/>
              <a:buChar char="►"/>
              <a:defRPr/>
            </a:lvl7pPr>
            <a:lvl8pPr indent="-289559" lvl="7" marL="3657600" algn="l">
              <a:lnSpc>
                <a:spcPct val="100000"/>
              </a:lnSpc>
              <a:spcBef>
                <a:spcPts val="1000"/>
              </a:spcBef>
              <a:spcAft>
                <a:spcPts val="0"/>
              </a:spcAft>
              <a:buSzPts val="960"/>
              <a:buChar char="►"/>
              <a:defRPr/>
            </a:lvl8pPr>
            <a:lvl9pPr indent="-289559" lvl="8" marL="4114800" algn="l">
              <a:lnSpc>
                <a:spcPct val="100000"/>
              </a:lnSpc>
              <a:spcBef>
                <a:spcPts val="1000"/>
              </a:spcBef>
              <a:spcAft>
                <a:spcPts val="0"/>
              </a:spcAft>
              <a:buSzPts val="960"/>
              <a:buChar char="►"/>
              <a:defRPr/>
            </a:lvl9pPr>
          </a:lstStyle>
          <a:p/>
        </p:txBody>
      </p:sp>
      <p:sp>
        <p:nvSpPr>
          <p:cNvPr id="299" name="Google Shape;299;p39"/>
          <p:cNvSpPr txBox="1"/>
          <p:nvPr>
            <p:ph idx="3" type="body"/>
          </p:nvPr>
        </p:nvSpPr>
        <p:spPr>
          <a:xfrm>
            <a:off x="6023174" y="3319272"/>
            <a:ext cx="5669280" cy="365760"/>
          </a:xfrm>
          <a:prstGeom prst="rect">
            <a:avLst/>
          </a:prstGeom>
          <a:noFill/>
          <a:ln>
            <a:noFill/>
          </a:ln>
        </p:spPr>
        <p:txBody>
          <a:bodyPr anchorCtr="0" anchor="t" bIns="45700" lIns="91425" spcFirstLastPara="1" rIns="91425" wrap="square" tIns="45700">
            <a:normAutofit/>
          </a:bodyPr>
          <a:lstStyle>
            <a:lvl1pPr indent="-228600" lvl="0" marL="457200" algn="l">
              <a:lnSpc>
                <a:spcPct val="142857"/>
              </a:lnSpc>
              <a:spcBef>
                <a:spcPts val="0"/>
              </a:spcBef>
              <a:spcAft>
                <a:spcPts val="0"/>
              </a:spcAft>
              <a:buSzPts val="1440"/>
              <a:buNone/>
              <a:defRPr sz="1400"/>
            </a:lvl1pPr>
            <a:lvl2pPr indent="-228600" lvl="1" marL="914400" algn="l">
              <a:lnSpc>
                <a:spcPct val="162500"/>
              </a:lnSpc>
              <a:spcBef>
                <a:spcPts val="1000"/>
              </a:spcBef>
              <a:spcAft>
                <a:spcPts val="0"/>
              </a:spcAft>
              <a:buSzPts val="1280"/>
              <a:buNone/>
              <a:defRPr sz="1600"/>
            </a:lvl2pPr>
            <a:lvl3pPr indent="-228600" lvl="2" marL="1371600" algn="l">
              <a:lnSpc>
                <a:spcPct val="162500"/>
              </a:lnSpc>
              <a:spcBef>
                <a:spcPts val="1000"/>
              </a:spcBef>
              <a:spcAft>
                <a:spcPts val="0"/>
              </a:spcAft>
              <a:buSzPts val="1120"/>
              <a:buNone/>
              <a:defRPr sz="1600"/>
            </a:lvl3pPr>
            <a:lvl4pPr indent="-228600" lvl="3" marL="1828800" algn="l">
              <a:lnSpc>
                <a:spcPct val="162500"/>
              </a:lnSpc>
              <a:spcBef>
                <a:spcPts val="1000"/>
              </a:spcBef>
              <a:spcAft>
                <a:spcPts val="0"/>
              </a:spcAft>
              <a:buSzPts val="960"/>
              <a:buNone/>
              <a:defRPr sz="1600"/>
            </a:lvl4pPr>
            <a:lvl5pPr indent="-228600" lvl="4" marL="2286000" algn="l">
              <a:lnSpc>
                <a:spcPct val="162500"/>
              </a:lnSpc>
              <a:spcBef>
                <a:spcPts val="1000"/>
              </a:spcBef>
              <a:spcAft>
                <a:spcPts val="0"/>
              </a:spcAft>
              <a:buSzPts val="960"/>
              <a:buNone/>
              <a:defRPr sz="1600"/>
            </a:lvl5pPr>
            <a:lvl6pPr indent="-289560" lvl="5" marL="2743200" algn="l">
              <a:lnSpc>
                <a:spcPct val="100000"/>
              </a:lnSpc>
              <a:spcBef>
                <a:spcPts val="1000"/>
              </a:spcBef>
              <a:spcAft>
                <a:spcPts val="0"/>
              </a:spcAft>
              <a:buSzPts val="960"/>
              <a:buChar char="►"/>
              <a:defRPr/>
            </a:lvl6pPr>
            <a:lvl7pPr indent="-289560" lvl="6" marL="3200400" algn="l">
              <a:lnSpc>
                <a:spcPct val="100000"/>
              </a:lnSpc>
              <a:spcBef>
                <a:spcPts val="1000"/>
              </a:spcBef>
              <a:spcAft>
                <a:spcPts val="0"/>
              </a:spcAft>
              <a:buSzPts val="960"/>
              <a:buChar char="►"/>
              <a:defRPr/>
            </a:lvl7pPr>
            <a:lvl8pPr indent="-289559" lvl="7" marL="3657600" algn="l">
              <a:lnSpc>
                <a:spcPct val="100000"/>
              </a:lnSpc>
              <a:spcBef>
                <a:spcPts val="1000"/>
              </a:spcBef>
              <a:spcAft>
                <a:spcPts val="0"/>
              </a:spcAft>
              <a:buSzPts val="960"/>
              <a:buChar char="►"/>
              <a:defRPr/>
            </a:lvl8pPr>
            <a:lvl9pPr indent="-289559" lvl="8" marL="4114800" algn="l">
              <a:lnSpc>
                <a:spcPct val="100000"/>
              </a:lnSpc>
              <a:spcBef>
                <a:spcPts val="1000"/>
              </a:spcBef>
              <a:spcAft>
                <a:spcPts val="0"/>
              </a:spcAft>
              <a:buSzPts val="960"/>
              <a:buChar char="►"/>
              <a:defRPr/>
            </a:lvl9pPr>
          </a:lstStyle>
          <a:p/>
        </p:txBody>
      </p:sp>
      <p:sp>
        <p:nvSpPr>
          <p:cNvPr id="300" name="Google Shape;300;p39"/>
          <p:cNvSpPr txBox="1"/>
          <p:nvPr>
            <p:ph idx="4" type="body"/>
          </p:nvPr>
        </p:nvSpPr>
        <p:spPr>
          <a:xfrm>
            <a:off x="6023174" y="2898648"/>
            <a:ext cx="5669280" cy="365760"/>
          </a:xfrm>
          <a:prstGeom prst="rect">
            <a:avLst/>
          </a:prstGeom>
          <a:noFill/>
          <a:ln>
            <a:noFill/>
          </a:ln>
        </p:spPr>
        <p:txBody>
          <a:bodyPr anchorCtr="0" anchor="t" bIns="45700" lIns="91425" spcFirstLastPara="1" rIns="91425" wrap="square" tIns="45700">
            <a:noAutofit/>
          </a:bodyPr>
          <a:lstStyle>
            <a:lvl1pPr indent="-228600" lvl="0" marL="457200" algn="l">
              <a:lnSpc>
                <a:spcPct val="144444"/>
              </a:lnSpc>
              <a:spcBef>
                <a:spcPts val="1000"/>
              </a:spcBef>
              <a:spcAft>
                <a:spcPts val="0"/>
              </a:spcAft>
              <a:buSzPts val="1440"/>
              <a:buNone/>
              <a:defRPr sz="1800">
                <a:solidFill>
                  <a:srgbClr val="7F7F7F"/>
                </a:solidFill>
                <a:latin typeface="Arial"/>
                <a:ea typeface="Arial"/>
                <a:cs typeface="Arial"/>
                <a:sym typeface="Arial"/>
              </a:defRPr>
            </a:lvl1pPr>
            <a:lvl2pPr indent="-228600" lvl="1" marL="914400" algn="l">
              <a:lnSpc>
                <a:spcPct val="162500"/>
              </a:lnSpc>
              <a:spcBef>
                <a:spcPts val="1000"/>
              </a:spcBef>
              <a:spcAft>
                <a:spcPts val="0"/>
              </a:spcAft>
              <a:buSzPts val="1280"/>
              <a:buNone/>
              <a:defRPr sz="1600"/>
            </a:lvl2pPr>
            <a:lvl3pPr indent="-228600" lvl="2" marL="1371600" algn="l">
              <a:lnSpc>
                <a:spcPct val="162500"/>
              </a:lnSpc>
              <a:spcBef>
                <a:spcPts val="1000"/>
              </a:spcBef>
              <a:spcAft>
                <a:spcPts val="0"/>
              </a:spcAft>
              <a:buSzPts val="1120"/>
              <a:buNone/>
              <a:defRPr sz="1600"/>
            </a:lvl3pPr>
            <a:lvl4pPr indent="-228600" lvl="3" marL="1828800" algn="l">
              <a:lnSpc>
                <a:spcPct val="162500"/>
              </a:lnSpc>
              <a:spcBef>
                <a:spcPts val="1000"/>
              </a:spcBef>
              <a:spcAft>
                <a:spcPts val="0"/>
              </a:spcAft>
              <a:buSzPts val="960"/>
              <a:buNone/>
              <a:defRPr sz="1600"/>
            </a:lvl4pPr>
            <a:lvl5pPr indent="-228600" lvl="4" marL="2286000" algn="l">
              <a:lnSpc>
                <a:spcPct val="162500"/>
              </a:lnSpc>
              <a:spcBef>
                <a:spcPts val="1000"/>
              </a:spcBef>
              <a:spcAft>
                <a:spcPts val="0"/>
              </a:spcAft>
              <a:buSzPts val="960"/>
              <a:buNone/>
              <a:defRPr sz="1600"/>
            </a:lvl5pPr>
            <a:lvl6pPr indent="-289560" lvl="5" marL="2743200" algn="l">
              <a:lnSpc>
                <a:spcPct val="100000"/>
              </a:lnSpc>
              <a:spcBef>
                <a:spcPts val="1000"/>
              </a:spcBef>
              <a:spcAft>
                <a:spcPts val="0"/>
              </a:spcAft>
              <a:buSzPts val="960"/>
              <a:buChar char="►"/>
              <a:defRPr/>
            </a:lvl6pPr>
            <a:lvl7pPr indent="-289560" lvl="6" marL="3200400" algn="l">
              <a:lnSpc>
                <a:spcPct val="100000"/>
              </a:lnSpc>
              <a:spcBef>
                <a:spcPts val="1000"/>
              </a:spcBef>
              <a:spcAft>
                <a:spcPts val="0"/>
              </a:spcAft>
              <a:buSzPts val="960"/>
              <a:buChar char="►"/>
              <a:defRPr/>
            </a:lvl7pPr>
            <a:lvl8pPr indent="-289559" lvl="7" marL="3657600" algn="l">
              <a:lnSpc>
                <a:spcPct val="100000"/>
              </a:lnSpc>
              <a:spcBef>
                <a:spcPts val="1000"/>
              </a:spcBef>
              <a:spcAft>
                <a:spcPts val="0"/>
              </a:spcAft>
              <a:buSzPts val="960"/>
              <a:buChar char="►"/>
              <a:defRPr/>
            </a:lvl8pPr>
            <a:lvl9pPr indent="-289559" lvl="8" marL="4114800" algn="l">
              <a:lnSpc>
                <a:spcPct val="100000"/>
              </a:lnSpc>
              <a:spcBef>
                <a:spcPts val="1000"/>
              </a:spcBef>
              <a:spcAft>
                <a:spcPts val="0"/>
              </a:spcAft>
              <a:buSzPts val="960"/>
              <a:buChar char="►"/>
              <a:defRPr/>
            </a:lvl9pPr>
          </a:lstStyle>
          <a:p/>
        </p:txBody>
      </p:sp>
      <p:sp>
        <p:nvSpPr>
          <p:cNvPr id="301" name="Google Shape;301;p39"/>
          <p:cNvSpPr txBox="1"/>
          <p:nvPr>
            <p:ph idx="5" type="body"/>
          </p:nvPr>
        </p:nvSpPr>
        <p:spPr>
          <a:xfrm>
            <a:off x="6024437" y="4270248"/>
            <a:ext cx="5669280" cy="365760"/>
          </a:xfrm>
          <a:prstGeom prst="rect">
            <a:avLst/>
          </a:prstGeom>
          <a:noFill/>
          <a:ln>
            <a:noFill/>
          </a:ln>
        </p:spPr>
        <p:txBody>
          <a:bodyPr anchorCtr="0" anchor="t" bIns="45700" lIns="91425" spcFirstLastPara="1" rIns="91425" wrap="square" tIns="45700">
            <a:normAutofit/>
          </a:bodyPr>
          <a:lstStyle>
            <a:lvl1pPr indent="-228600" lvl="0" marL="457200" algn="l">
              <a:lnSpc>
                <a:spcPct val="142857"/>
              </a:lnSpc>
              <a:spcBef>
                <a:spcPts val="0"/>
              </a:spcBef>
              <a:spcAft>
                <a:spcPts val="0"/>
              </a:spcAft>
              <a:buSzPts val="1440"/>
              <a:buNone/>
              <a:defRPr sz="1400"/>
            </a:lvl1pPr>
            <a:lvl2pPr indent="-228600" lvl="1" marL="914400" algn="l">
              <a:lnSpc>
                <a:spcPct val="162500"/>
              </a:lnSpc>
              <a:spcBef>
                <a:spcPts val="1000"/>
              </a:spcBef>
              <a:spcAft>
                <a:spcPts val="0"/>
              </a:spcAft>
              <a:buSzPts val="1280"/>
              <a:buNone/>
              <a:defRPr sz="1600"/>
            </a:lvl2pPr>
            <a:lvl3pPr indent="-228600" lvl="2" marL="1371600" algn="l">
              <a:lnSpc>
                <a:spcPct val="162500"/>
              </a:lnSpc>
              <a:spcBef>
                <a:spcPts val="1000"/>
              </a:spcBef>
              <a:spcAft>
                <a:spcPts val="0"/>
              </a:spcAft>
              <a:buSzPts val="1120"/>
              <a:buNone/>
              <a:defRPr sz="1600"/>
            </a:lvl3pPr>
            <a:lvl4pPr indent="-228600" lvl="3" marL="1828800" algn="l">
              <a:lnSpc>
                <a:spcPct val="162500"/>
              </a:lnSpc>
              <a:spcBef>
                <a:spcPts val="1000"/>
              </a:spcBef>
              <a:spcAft>
                <a:spcPts val="0"/>
              </a:spcAft>
              <a:buSzPts val="960"/>
              <a:buNone/>
              <a:defRPr sz="1600"/>
            </a:lvl4pPr>
            <a:lvl5pPr indent="-228600" lvl="4" marL="2286000" algn="l">
              <a:lnSpc>
                <a:spcPct val="162500"/>
              </a:lnSpc>
              <a:spcBef>
                <a:spcPts val="1000"/>
              </a:spcBef>
              <a:spcAft>
                <a:spcPts val="0"/>
              </a:spcAft>
              <a:buSzPts val="960"/>
              <a:buNone/>
              <a:defRPr sz="1600"/>
            </a:lvl5pPr>
            <a:lvl6pPr indent="-289560" lvl="5" marL="2743200" algn="l">
              <a:lnSpc>
                <a:spcPct val="100000"/>
              </a:lnSpc>
              <a:spcBef>
                <a:spcPts val="1000"/>
              </a:spcBef>
              <a:spcAft>
                <a:spcPts val="0"/>
              </a:spcAft>
              <a:buSzPts val="960"/>
              <a:buChar char="►"/>
              <a:defRPr/>
            </a:lvl6pPr>
            <a:lvl7pPr indent="-289560" lvl="6" marL="3200400" algn="l">
              <a:lnSpc>
                <a:spcPct val="100000"/>
              </a:lnSpc>
              <a:spcBef>
                <a:spcPts val="1000"/>
              </a:spcBef>
              <a:spcAft>
                <a:spcPts val="0"/>
              </a:spcAft>
              <a:buSzPts val="960"/>
              <a:buChar char="►"/>
              <a:defRPr/>
            </a:lvl7pPr>
            <a:lvl8pPr indent="-289559" lvl="7" marL="3657600" algn="l">
              <a:lnSpc>
                <a:spcPct val="100000"/>
              </a:lnSpc>
              <a:spcBef>
                <a:spcPts val="1000"/>
              </a:spcBef>
              <a:spcAft>
                <a:spcPts val="0"/>
              </a:spcAft>
              <a:buSzPts val="960"/>
              <a:buChar char="►"/>
              <a:defRPr/>
            </a:lvl8pPr>
            <a:lvl9pPr indent="-289559" lvl="8" marL="4114800" algn="l">
              <a:lnSpc>
                <a:spcPct val="100000"/>
              </a:lnSpc>
              <a:spcBef>
                <a:spcPts val="1000"/>
              </a:spcBef>
              <a:spcAft>
                <a:spcPts val="0"/>
              </a:spcAft>
              <a:buSzPts val="960"/>
              <a:buChar char="►"/>
              <a:defRPr/>
            </a:lvl9pPr>
          </a:lstStyle>
          <a:p/>
        </p:txBody>
      </p:sp>
      <p:sp>
        <p:nvSpPr>
          <p:cNvPr id="302" name="Google Shape;302;p39"/>
          <p:cNvSpPr txBox="1"/>
          <p:nvPr>
            <p:ph idx="6" type="body"/>
          </p:nvPr>
        </p:nvSpPr>
        <p:spPr>
          <a:xfrm>
            <a:off x="6024437" y="3858768"/>
            <a:ext cx="5669280" cy="365760"/>
          </a:xfrm>
          <a:prstGeom prst="rect">
            <a:avLst/>
          </a:prstGeom>
          <a:noFill/>
          <a:ln>
            <a:noFill/>
          </a:ln>
        </p:spPr>
        <p:txBody>
          <a:bodyPr anchorCtr="0" anchor="t" bIns="45700" lIns="91425" spcFirstLastPara="1" rIns="91425" wrap="square" tIns="45700">
            <a:noAutofit/>
          </a:bodyPr>
          <a:lstStyle>
            <a:lvl1pPr indent="-228600" lvl="0" marL="457200" algn="l">
              <a:lnSpc>
                <a:spcPct val="144444"/>
              </a:lnSpc>
              <a:spcBef>
                <a:spcPts val="1000"/>
              </a:spcBef>
              <a:spcAft>
                <a:spcPts val="0"/>
              </a:spcAft>
              <a:buSzPts val="1440"/>
              <a:buNone/>
              <a:defRPr sz="1800">
                <a:solidFill>
                  <a:srgbClr val="7F7F7F"/>
                </a:solidFill>
                <a:latin typeface="Arial"/>
                <a:ea typeface="Arial"/>
                <a:cs typeface="Arial"/>
                <a:sym typeface="Arial"/>
              </a:defRPr>
            </a:lvl1pPr>
            <a:lvl2pPr indent="-228600" lvl="1" marL="914400" algn="l">
              <a:lnSpc>
                <a:spcPct val="162500"/>
              </a:lnSpc>
              <a:spcBef>
                <a:spcPts val="1000"/>
              </a:spcBef>
              <a:spcAft>
                <a:spcPts val="0"/>
              </a:spcAft>
              <a:buSzPts val="1280"/>
              <a:buNone/>
              <a:defRPr sz="1600"/>
            </a:lvl2pPr>
            <a:lvl3pPr indent="-228600" lvl="2" marL="1371600" algn="l">
              <a:lnSpc>
                <a:spcPct val="162500"/>
              </a:lnSpc>
              <a:spcBef>
                <a:spcPts val="1000"/>
              </a:spcBef>
              <a:spcAft>
                <a:spcPts val="0"/>
              </a:spcAft>
              <a:buSzPts val="1120"/>
              <a:buNone/>
              <a:defRPr sz="1600"/>
            </a:lvl3pPr>
            <a:lvl4pPr indent="-228600" lvl="3" marL="1828800" algn="l">
              <a:lnSpc>
                <a:spcPct val="162500"/>
              </a:lnSpc>
              <a:spcBef>
                <a:spcPts val="1000"/>
              </a:spcBef>
              <a:spcAft>
                <a:spcPts val="0"/>
              </a:spcAft>
              <a:buSzPts val="960"/>
              <a:buNone/>
              <a:defRPr sz="1600"/>
            </a:lvl4pPr>
            <a:lvl5pPr indent="-228600" lvl="4" marL="2286000" algn="l">
              <a:lnSpc>
                <a:spcPct val="162500"/>
              </a:lnSpc>
              <a:spcBef>
                <a:spcPts val="1000"/>
              </a:spcBef>
              <a:spcAft>
                <a:spcPts val="0"/>
              </a:spcAft>
              <a:buSzPts val="960"/>
              <a:buNone/>
              <a:defRPr sz="1600"/>
            </a:lvl5pPr>
            <a:lvl6pPr indent="-289560" lvl="5" marL="2743200" algn="l">
              <a:lnSpc>
                <a:spcPct val="100000"/>
              </a:lnSpc>
              <a:spcBef>
                <a:spcPts val="1000"/>
              </a:spcBef>
              <a:spcAft>
                <a:spcPts val="0"/>
              </a:spcAft>
              <a:buSzPts val="960"/>
              <a:buChar char="►"/>
              <a:defRPr/>
            </a:lvl6pPr>
            <a:lvl7pPr indent="-289560" lvl="6" marL="3200400" algn="l">
              <a:lnSpc>
                <a:spcPct val="100000"/>
              </a:lnSpc>
              <a:spcBef>
                <a:spcPts val="1000"/>
              </a:spcBef>
              <a:spcAft>
                <a:spcPts val="0"/>
              </a:spcAft>
              <a:buSzPts val="960"/>
              <a:buChar char="►"/>
              <a:defRPr/>
            </a:lvl7pPr>
            <a:lvl8pPr indent="-289559" lvl="7" marL="3657600" algn="l">
              <a:lnSpc>
                <a:spcPct val="100000"/>
              </a:lnSpc>
              <a:spcBef>
                <a:spcPts val="1000"/>
              </a:spcBef>
              <a:spcAft>
                <a:spcPts val="0"/>
              </a:spcAft>
              <a:buSzPts val="960"/>
              <a:buChar char="►"/>
              <a:defRPr/>
            </a:lvl8pPr>
            <a:lvl9pPr indent="-289559" lvl="8" marL="4114800" algn="l">
              <a:lnSpc>
                <a:spcPct val="100000"/>
              </a:lnSpc>
              <a:spcBef>
                <a:spcPts val="1000"/>
              </a:spcBef>
              <a:spcAft>
                <a:spcPts val="0"/>
              </a:spcAft>
              <a:buSzPts val="960"/>
              <a:buChar char="►"/>
              <a:defRPr/>
            </a:lvl9pPr>
          </a:lstStyle>
          <a:p/>
        </p:txBody>
      </p:sp>
      <p:sp>
        <p:nvSpPr>
          <p:cNvPr id="303" name="Google Shape;303;p39"/>
          <p:cNvSpPr txBox="1"/>
          <p:nvPr>
            <p:ph idx="7" type="body"/>
          </p:nvPr>
        </p:nvSpPr>
        <p:spPr>
          <a:xfrm>
            <a:off x="6025896" y="5230368"/>
            <a:ext cx="5669280" cy="640080"/>
          </a:xfrm>
          <a:prstGeom prst="rect">
            <a:avLst/>
          </a:prstGeom>
          <a:noFill/>
          <a:ln>
            <a:noFill/>
          </a:ln>
        </p:spPr>
        <p:txBody>
          <a:bodyPr anchorCtr="0" anchor="t" bIns="45700" lIns="91425" spcFirstLastPara="1" rIns="91425" wrap="square" tIns="45700">
            <a:normAutofit/>
          </a:bodyPr>
          <a:lstStyle>
            <a:lvl1pPr indent="-228600" lvl="0" marL="457200" algn="l">
              <a:lnSpc>
                <a:spcPct val="142857"/>
              </a:lnSpc>
              <a:spcBef>
                <a:spcPts val="0"/>
              </a:spcBef>
              <a:spcAft>
                <a:spcPts val="0"/>
              </a:spcAft>
              <a:buSzPts val="1440"/>
              <a:buNone/>
              <a:defRPr sz="1400"/>
            </a:lvl1pPr>
            <a:lvl2pPr indent="-228600" lvl="1" marL="914400" algn="l">
              <a:lnSpc>
                <a:spcPct val="162500"/>
              </a:lnSpc>
              <a:spcBef>
                <a:spcPts val="1000"/>
              </a:spcBef>
              <a:spcAft>
                <a:spcPts val="0"/>
              </a:spcAft>
              <a:buSzPts val="1280"/>
              <a:buNone/>
              <a:defRPr sz="1600"/>
            </a:lvl2pPr>
            <a:lvl3pPr indent="-228600" lvl="2" marL="1371600" algn="l">
              <a:lnSpc>
                <a:spcPct val="162500"/>
              </a:lnSpc>
              <a:spcBef>
                <a:spcPts val="1000"/>
              </a:spcBef>
              <a:spcAft>
                <a:spcPts val="0"/>
              </a:spcAft>
              <a:buSzPts val="1120"/>
              <a:buNone/>
              <a:defRPr sz="1600"/>
            </a:lvl3pPr>
            <a:lvl4pPr indent="-228600" lvl="3" marL="1828800" algn="l">
              <a:lnSpc>
                <a:spcPct val="162500"/>
              </a:lnSpc>
              <a:spcBef>
                <a:spcPts val="1000"/>
              </a:spcBef>
              <a:spcAft>
                <a:spcPts val="0"/>
              </a:spcAft>
              <a:buSzPts val="960"/>
              <a:buNone/>
              <a:defRPr sz="1600"/>
            </a:lvl4pPr>
            <a:lvl5pPr indent="-228600" lvl="4" marL="2286000" algn="l">
              <a:lnSpc>
                <a:spcPct val="162500"/>
              </a:lnSpc>
              <a:spcBef>
                <a:spcPts val="1000"/>
              </a:spcBef>
              <a:spcAft>
                <a:spcPts val="0"/>
              </a:spcAft>
              <a:buSzPts val="960"/>
              <a:buNone/>
              <a:defRPr sz="1600"/>
            </a:lvl5pPr>
            <a:lvl6pPr indent="-289560" lvl="5" marL="2743200" algn="l">
              <a:lnSpc>
                <a:spcPct val="100000"/>
              </a:lnSpc>
              <a:spcBef>
                <a:spcPts val="1000"/>
              </a:spcBef>
              <a:spcAft>
                <a:spcPts val="0"/>
              </a:spcAft>
              <a:buSzPts val="960"/>
              <a:buChar char="►"/>
              <a:defRPr/>
            </a:lvl6pPr>
            <a:lvl7pPr indent="-289560" lvl="6" marL="3200400" algn="l">
              <a:lnSpc>
                <a:spcPct val="100000"/>
              </a:lnSpc>
              <a:spcBef>
                <a:spcPts val="1000"/>
              </a:spcBef>
              <a:spcAft>
                <a:spcPts val="0"/>
              </a:spcAft>
              <a:buSzPts val="960"/>
              <a:buChar char="►"/>
              <a:defRPr/>
            </a:lvl7pPr>
            <a:lvl8pPr indent="-289559" lvl="7" marL="3657600" algn="l">
              <a:lnSpc>
                <a:spcPct val="100000"/>
              </a:lnSpc>
              <a:spcBef>
                <a:spcPts val="1000"/>
              </a:spcBef>
              <a:spcAft>
                <a:spcPts val="0"/>
              </a:spcAft>
              <a:buSzPts val="960"/>
              <a:buChar char="►"/>
              <a:defRPr/>
            </a:lvl8pPr>
            <a:lvl9pPr indent="-289559" lvl="8" marL="4114800" algn="l">
              <a:lnSpc>
                <a:spcPct val="100000"/>
              </a:lnSpc>
              <a:spcBef>
                <a:spcPts val="1000"/>
              </a:spcBef>
              <a:spcAft>
                <a:spcPts val="0"/>
              </a:spcAft>
              <a:buSzPts val="960"/>
              <a:buChar char="►"/>
              <a:defRPr/>
            </a:lvl9pPr>
          </a:lstStyle>
          <a:p/>
        </p:txBody>
      </p:sp>
      <p:sp>
        <p:nvSpPr>
          <p:cNvPr id="304" name="Google Shape;304;p39"/>
          <p:cNvSpPr txBox="1"/>
          <p:nvPr>
            <p:ph idx="8" type="body"/>
          </p:nvPr>
        </p:nvSpPr>
        <p:spPr>
          <a:xfrm>
            <a:off x="6025896" y="4800600"/>
            <a:ext cx="5669280" cy="365760"/>
          </a:xfrm>
          <a:prstGeom prst="rect">
            <a:avLst/>
          </a:prstGeom>
          <a:noFill/>
          <a:ln>
            <a:noFill/>
          </a:ln>
        </p:spPr>
        <p:txBody>
          <a:bodyPr anchorCtr="0" anchor="t" bIns="45700" lIns="91425" spcFirstLastPara="1" rIns="91425" wrap="square" tIns="45700">
            <a:noAutofit/>
          </a:bodyPr>
          <a:lstStyle>
            <a:lvl1pPr indent="-228600" lvl="0" marL="457200" algn="l">
              <a:lnSpc>
                <a:spcPct val="144444"/>
              </a:lnSpc>
              <a:spcBef>
                <a:spcPts val="1000"/>
              </a:spcBef>
              <a:spcAft>
                <a:spcPts val="0"/>
              </a:spcAft>
              <a:buSzPts val="1440"/>
              <a:buNone/>
              <a:defRPr sz="1800">
                <a:solidFill>
                  <a:srgbClr val="7F7F7F"/>
                </a:solidFill>
                <a:latin typeface="Arial"/>
                <a:ea typeface="Arial"/>
                <a:cs typeface="Arial"/>
                <a:sym typeface="Arial"/>
              </a:defRPr>
            </a:lvl1pPr>
            <a:lvl2pPr indent="-228600" lvl="1" marL="914400" algn="l">
              <a:lnSpc>
                <a:spcPct val="162500"/>
              </a:lnSpc>
              <a:spcBef>
                <a:spcPts val="1000"/>
              </a:spcBef>
              <a:spcAft>
                <a:spcPts val="0"/>
              </a:spcAft>
              <a:buSzPts val="1280"/>
              <a:buNone/>
              <a:defRPr sz="1600"/>
            </a:lvl2pPr>
            <a:lvl3pPr indent="-228600" lvl="2" marL="1371600" algn="l">
              <a:lnSpc>
                <a:spcPct val="162500"/>
              </a:lnSpc>
              <a:spcBef>
                <a:spcPts val="1000"/>
              </a:spcBef>
              <a:spcAft>
                <a:spcPts val="0"/>
              </a:spcAft>
              <a:buSzPts val="1120"/>
              <a:buNone/>
              <a:defRPr sz="1600"/>
            </a:lvl3pPr>
            <a:lvl4pPr indent="-228600" lvl="3" marL="1828800" algn="l">
              <a:lnSpc>
                <a:spcPct val="162500"/>
              </a:lnSpc>
              <a:spcBef>
                <a:spcPts val="1000"/>
              </a:spcBef>
              <a:spcAft>
                <a:spcPts val="0"/>
              </a:spcAft>
              <a:buSzPts val="960"/>
              <a:buNone/>
              <a:defRPr sz="1600"/>
            </a:lvl4pPr>
            <a:lvl5pPr indent="-228600" lvl="4" marL="2286000" algn="l">
              <a:lnSpc>
                <a:spcPct val="162500"/>
              </a:lnSpc>
              <a:spcBef>
                <a:spcPts val="1000"/>
              </a:spcBef>
              <a:spcAft>
                <a:spcPts val="0"/>
              </a:spcAft>
              <a:buSzPts val="960"/>
              <a:buNone/>
              <a:defRPr sz="1600"/>
            </a:lvl5pPr>
            <a:lvl6pPr indent="-289560" lvl="5" marL="2743200" algn="l">
              <a:lnSpc>
                <a:spcPct val="100000"/>
              </a:lnSpc>
              <a:spcBef>
                <a:spcPts val="1000"/>
              </a:spcBef>
              <a:spcAft>
                <a:spcPts val="0"/>
              </a:spcAft>
              <a:buSzPts val="960"/>
              <a:buChar char="►"/>
              <a:defRPr/>
            </a:lvl6pPr>
            <a:lvl7pPr indent="-289560" lvl="6" marL="3200400" algn="l">
              <a:lnSpc>
                <a:spcPct val="100000"/>
              </a:lnSpc>
              <a:spcBef>
                <a:spcPts val="1000"/>
              </a:spcBef>
              <a:spcAft>
                <a:spcPts val="0"/>
              </a:spcAft>
              <a:buSzPts val="960"/>
              <a:buChar char="►"/>
              <a:defRPr/>
            </a:lvl7pPr>
            <a:lvl8pPr indent="-289559" lvl="7" marL="3657600" algn="l">
              <a:lnSpc>
                <a:spcPct val="100000"/>
              </a:lnSpc>
              <a:spcBef>
                <a:spcPts val="1000"/>
              </a:spcBef>
              <a:spcAft>
                <a:spcPts val="0"/>
              </a:spcAft>
              <a:buSzPts val="960"/>
              <a:buChar char="►"/>
              <a:defRPr/>
            </a:lvl8pPr>
            <a:lvl9pPr indent="-289559" lvl="8" marL="4114800" algn="l">
              <a:lnSpc>
                <a:spcPct val="100000"/>
              </a:lnSpc>
              <a:spcBef>
                <a:spcPts val="1000"/>
              </a:spcBef>
              <a:spcAft>
                <a:spcPts val="0"/>
              </a:spcAft>
              <a:buSzPts val="960"/>
              <a:buChar char="►"/>
              <a:defRPr/>
            </a:lvl9pPr>
          </a:lstStyle>
          <a:p/>
        </p:txBody>
      </p:sp>
      <p:sp>
        <p:nvSpPr>
          <p:cNvPr id="305" name="Google Shape;305;p39"/>
          <p:cNvSpPr txBox="1"/>
          <p:nvPr>
            <p:ph idx="11" type="ftr"/>
          </p:nvPr>
        </p:nvSpPr>
        <p:spPr>
          <a:xfrm>
            <a:off x="6025896" y="6356350"/>
            <a:ext cx="301752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6" name="Google Shape;306;p39"/>
          <p:cNvSpPr txBox="1"/>
          <p:nvPr>
            <p:ph idx="12" type="sldNum"/>
          </p:nvPr>
        </p:nvSpPr>
        <p:spPr>
          <a:xfrm>
            <a:off x="10065684" y="6356350"/>
            <a:ext cx="1645920" cy="365125"/>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2800"/>
              <a:buFont typeface="Century Gothic"/>
              <a:buNone/>
              <a:defRPr/>
            </a:lvl1pPr>
            <a:lvl2pPr indent="0" lvl="1" marL="0" marR="0" algn="r">
              <a:lnSpc>
                <a:spcPct val="100000"/>
              </a:lnSpc>
              <a:spcBef>
                <a:spcPts val="0"/>
              </a:spcBef>
              <a:spcAft>
                <a:spcPts val="0"/>
              </a:spcAft>
              <a:buClr>
                <a:schemeClr val="lt1"/>
              </a:buClr>
              <a:buSzPts val="2800"/>
              <a:buFont typeface="Century Gothic"/>
              <a:buNone/>
              <a:defRPr/>
            </a:lvl2pPr>
            <a:lvl3pPr indent="0" lvl="2" marL="0" marR="0" algn="r">
              <a:lnSpc>
                <a:spcPct val="100000"/>
              </a:lnSpc>
              <a:spcBef>
                <a:spcPts val="0"/>
              </a:spcBef>
              <a:spcAft>
                <a:spcPts val="0"/>
              </a:spcAft>
              <a:buClr>
                <a:schemeClr val="lt1"/>
              </a:buClr>
              <a:buSzPts val="2800"/>
              <a:buFont typeface="Century Gothic"/>
              <a:buNone/>
              <a:defRPr/>
            </a:lvl3pPr>
            <a:lvl4pPr indent="0" lvl="3" marL="0" marR="0" algn="r">
              <a:lnSpc>
                <a:spcPct val="100000"/>
              </a:lnSpc>
              <a:spcBef>
                <a:spcPts val="0"/>
              </a:spcBef>
              <a:spcAft>
                <a:spcPts val="0"/>
              </a:spcAft>
              <a:buClr>
                <a:schemeClr val="lt1"/>
              </a:buClr>
              <a:buSzPts val="2800"/>
              <a:buFont typeface="Century Gothic"/>
              <a:buNone/>
              <a:defRPr/>
            </a:lvl4pPr>
            <a:lvl5pPr indent="0" lvl="4" marL="0" marR="0" algn="r">
              <a:lnSpc>
                <a:spcPct val="100000"/>
              </a:lnSpc>
              <a:spcBef>
                <a:spcPts val="0"/>
              </a:spcBef>
              <a:spcAft>
                <a:spcPts val="0"/>
              </a:spcAft>
              <a:buClr>
                <a:schemeClr val="lt1"/>
              </a:buClr>
              <a:buSzPts val="2800"/>
              <a:buFont typeface="Century Gothic"/>
              <a:buNone/>
              <a:defRPr/>
            </a:lvl5pPr>
            <a:lvl6pPr indent="0" lvl="5" marL="0" marR="0" algn="r">
              <a:lnSpc>
                <a:spcPct val="100000"/>
              </a:lnSpc>
              <a:spcBef>
                <a:spcPts val="0"/>
              </a:spcBef>
              <a:spcAft>
                <a:spcPts val="0"/>
              </a:spcAft>
              <a:buClr>
                <a:schemeClr val="lt1"/>
              </a:buClr>
              <a:buSzPts val="2800"/>
              <a:buFont typeface="Century Gothic"/>
              <a:buNone/>
              <a:defRPr/>
            </a:lvl6pPr>
            <a:lvl7pPr indent="0" lvl="6" marL="0" marR="0" algn="r">
              <a:lnSpc>
                <a:spcPct val="100000"/>
              </a:lnSpc>
              <a:spcBef>
                <a:spcPts val="0"/>
              </a:spcBef>
              <a:spcAft>
                <a:spcPts val="0"/>
              </a:spcAft>
              <a:buClr>
                <a:schemeClr val="lt1"/>
              </a:buClr>
              <a:buSzPts val="2800"/>
              <a:buFont typeface="Century Gothic"/>
              <a:buNone/>
              <a:defRPr/>
            </a:lvl7pPr>
            <a:lvl8pPr indent="0" lvl="7" marL="0" marR="0" algn="r">
              <a:lnSpc>
                <a:spcPct val="100000"/>
              </a:lnSpc>
              <a:spcBef>
                <a:spcPts val="0"/>
              </a:spcBef>
              <a:spcAft>
                <a:spcPts val="0"/>
              </a:spcAft>
              <a:buClr>
                <a:schemeClr val="lt1"/>
              </a:buClr>
              <a:buSzPts val="2800"/>
              <a:buFont typeface="Century Gothic"/>
              <a:buNone/>
              <a:defRPr/>
            </a:lvl8pPr>
            <a:lvl9pPr indent="0" lvl="8" marL="0" marR="0" algn="r">
              <a:lnSpc>
                <a:spcPct val="100000"/>
              </a:lnSpc>
              <a:spcBef>
                <a:spcPts val="0"/>
              </a:spcBef>
              <a:spcAft>
                <a:spcPts val="0"/>
              </a:spcAft>
              <a:buClr>
                <a:schemeClr val="lt1"/>
              </a:buClr>
              <a:buSzPts val="2800"/>
              <a:buFont typeface="Century Gothic"/>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p15:guide id="1" pos="3840">
          <p15:clr>
            <a:srgbClr val="FBAE40"/>
          </p15:clr>
        </p15:guide>
        <p15:guide id="2" pos="2568">
          <p15:clr>
            <a:srgbClr val="5ACBF0"/>
          </p15:clr>
        </p15:guide>
        <p15:guide id="3" pos="5136">
          <p15:clr>
            <a:srgbClr val="5ACBF0"/>
          </p15:clr>
        </p15:guide>
        <p15:guide id="4" pos="739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307" name="Shape 307"/>
        <p:cNvGrpSpPr/>
        <p:nvPr/>
      </p:nvGrpSpPr>
      <p:grpSpPr>
        <a:xfrm>
          <a:off x="0" y="0"/>
          <a:ext cx="0" cy="0"/>
          <a:chOff x="0" y="0"/>
          <a:chExt cx="0" cy="0"/>
        </a:xfrm>
      </p:grpSpPr>
      <p:grpSp>
        <p:nvGrpSpPr>
          <p:cNvPr id="308" name="Google Shape;308;p15"/>
          <p:cNvGrpSpPr/>
          <p:nvPr/>
        </p:nvGrpSpPr>
        <p:grpSpPr>
          <a:xfrm>
            <a:off x="0" y="0"/>
            <a:ext cx="12192000" cy="6858000"/>
            <a:chOff x="0" y="0"/>
            <a:chExt cx="12192000" cy="6858000"/>
          </a:xfrm>
        </p:grpSpPr>
        <p:sp>
          <p:nvSpPr>
            <p:cNvPr id="309" name="Google Shape;309;p15"/>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15"/>
            <p:cNvSpPr/>
            <p:nvPr/>
          </p:nvSpPr>
          <p:spPr>
            <a:xfrm>
              <a:off x="0"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15"/>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15"/>
            <p:cNvSpPr/>
            <p:nvPr/>
          </p:nvSpPr>
          <p:spPr>
            <a:xfrm>
              <a:off x="8609012" y="5867400"/>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15"/>
            <p:cNvSpPr/>
            <p:nvPr/>
          </p:nvSpPr>
          <p:spPr>
            <a:xfrm>
              <a:off x="860901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15"/>
            <p:cNvSpPr/>
            <p:nvPr/>
          </p:nvSpPr>
          <p:spPr>
            <a:xfrm>
              <a:off x="7999412" y="8464"/>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15"/>
            <p:cNvSpPr/>
            <p:nvPr/>
          </p:nvSpPr>
          <p:spPr>
            <a:xfrm>
              <a:off x="7289800" y="402165"/>
              <a:ext cx="4478865" cy="605367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15"/>
            <p:cNvSpPr/>
            <p:nvPr/>
          </p:nvSpPr>
          <p:spPr>
            <a:xfrm rot="-5400000">
              <a:off x="3787244"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317" name="Google Shape;317;p15"/>
            <p:cNvSpPr/>
            <p:nvPr/>
          </p:nvSpPr>
          <p:spPr>
            <a:xfrm rot="-5677511">
              <a:off x="4698352"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15"/>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319" name="Google Shape;319;p15"/>
          <p:cNvSpPr txBox="1"/>
          <p:nvPr>
            <p:ph type="title"/>
          </p:nvPr>
        </p:nvSpPr>
        <p:spPr>
          <a:xfrm>
            <a:off x="1154954" y="2677645"/>
            <a:ext cx="4351025" cy="228382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2"/>
              </a:buClr>
              <a:buSzPts val="4000"/>
              <a:buFont typeface="Century Gothic"/>
              <a:buNone/>
              <a:defRPr b="0"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0" name="Google Shape;320;p15"/>
          <p:cNvSpPr txBox="1"/>
          <p:nvPr>
            <p:ph idx="1" type="body"/>
          </p:nvPr>
        </p:nvSpPr>
        <p:spPr>
          <a:xfrm>
            <a:off x="6895559" y="2677644"/>
            <a:ext cx="3757545" cy="2283824"/>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1000"/>
              </a:spcBef>
              <a:spcAft>
                <a:spcPts val="0"/>
              </a:spcAft>
              <a:buSzPts val="1600"/>
              <a:buNone/>
              <a:defRPr sz="2000" cap="none">
                <a:solidFill>
                  <a:srgbClr val="EE52A4"/>
                </a:solidFill>
              </a:defRPr>
            </a:lvl1pPr>
            <a:lvl2pPr indent="-228600" lvl="1" marL="914400" algn="l">
              <a:lnSpc>
                <a:spcPct val="100000"/>
              </a:lnSpc>
              <a:spcBef>
                <a:spcPts val="1000"/>
              </a:spcBef>
              <a:spcAft>
                <a:spcPts val="0"/>
              </a:spcAft>
              <a:buSzPts val="1440"/>
              <a:buNone/>
              <a:defRPr sz="1800">
                <a:solidFill>
                  <a:srgbClr val="888888"/>
                </a:solidFill>
              </a:defRPr>
            </a:lvl2pPr>
            <a:lvl3pPr indent="-228600" lvl="2" marL="1371600" algn="l">
              <a:lnSpc>
                <a:spcPct val="100000"/>
              </a:lnSpc>
              <a:spcBef>
                <a:spcPts val="1000"/>
              </a:spcBef>
              <a:spcAft>
                <a:spcPts val="0"/>
              </a:spcAft>
              <a:buSzPts val="1280"/>
              <a:buNone/>
              <a:defRPr sz="1600">
                <a:solidFill>
                  <a:srgbClr val="888888"/>
                </a:solidFill>
              </a:defRPr>
            </a:lvl3pPr>
            <a:lvl4pPr indent="-228600" lvl="3" marL="1828800" algn="l">
              <a:lnSpc>
                <a:spcPct val="100000"/>
              </a:lnSpc>
              <a:spcBef>
                <a:spcPts val="1000"/>
              </a:spcBef>
              <a:spcAft>
                <a:spcPts val="0"/>
              </a:spcAft>
              <a:buSzPts val="1120"/>
              <a:buNone/>
              <a:defRPr sz="1400">
                <a:solidFill>
                  <a:srgbClr val="888888"/>
                </a:solidFill>
              </a:defRPr>
            </a:lvl4pPr>
            <a:lvl5pPr indent="-228600" lvl="4" marL="2286000" algn="l">
              <a:lnSpc>
                <a:spcPct val="100000"/>
              </a:lnSpc>
              <a:spcBef>
                <a:spcPts val="1000"/>
              </a:spcBef>
              <a:spcAft>
                <a:spcPts val="0"/>
              </a:spcAft>
              <a:buSzPts val="1120"/>
              <a:buNone/>
              <a:defRPr sz="1400">
                <a:solidFill>
                  <a:srgbClr val="888888"/>
                </a:solidFill>
              </a:defRPr>
            </a:lvl5pPr>
            <a:lvl6pPr indent="-228600" lvl="5" marL="2743200" algn="l">
              <a:lnSpc>
                <a:spcPct val="100000"/>
              </a:lnSpc>
              <a:spcBef>
                <a:spcPts val="1000"/>
              </a:spcBef>
              <a:spcAft>
                <a:spcPts val="0"/>
              </a:spcAft>
              <a:buSzPts val="1120"/>
              <a:buNone/>
              <a:defRPr sz="1400">
                <a:solidFill>
                  <a:srgbClr val="888888"/>
                </a:solidFill>
              </a:defRPr>
            </a:lvl6pPr>
            <a:lvl7pPr indent="-228600" lvl="6" marL="3200400" algn="l">
              <a:lnSpc>
                <a:spcPct val="100000"/>
              </a:lnSpc>
              <a:spcBef>
                <a:spcPts val="1000"/>
              </a:spcBef>
              <a:spcAft>
                <a:spcPts val="0"/>
              </a:spcAft>
              <a:buSzPts val="1120"/>
              <a:buNone/>
              <a:defRPr sz="1400">
                <a:solidFill>
                  <a:srgbClr val="888888"/>
                </a:solidFill>
              </a:defRPr>
            </a:lvl7pPr>
            <a:lvl8pPr indent="-228600" lvl="7" marL="3657600" algn="l">
              <a:lnSpc>
                <a:spcPct val="100000"/>
              </a:lnSpc>
              <a:spcBef>
                <a:spcPts val="1000"/>
              </a:spcBef>
              <a:spcAft>
                <a:spcPts val="0"/>
              </a:spcAft>
              <a:buSzPts val="1120"/>
              <a:buNone/>
              <a:defRPr sz="1400">
                <a:solidFill>
                  <a:srgbClr val="888888"/>
                </a:solidFill>
              </a:defRPr>
            </a:lvl8pPr>
            <a:lvl9pPr indent="-228600" lvl="8" marL="4114800" algn="l">
              <a:lnSpc>
                <a:spcPct val="100000"/>
              </a:lnSpc>
              <a:spcBef>
                <a:spcPts val="1000"/>
              </a:spcBef>
              <a:spcAft>
                <a:spcPts val="0"/>
              </a:spcAft>
              <a:buSzPts val="1120"/>
              <a:buNone/>
              <a:defRPr sz="1400">
                <a:solidFill>
                  <a:srgbClr val="888888"/>
                </a:solidFill>
              </a:defRPr>
            </a:lvl9pPr>
          </a:lstStyle>
          <a:p/>
        </p:txBody>
      </p:sp>
      <p:sp>
        <p:nvSpPr>
          <p:cNvPr id="321" name="Google Shape;321;p15"/>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2" name="Google Shape;322;p15"/>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3" name="Google Shape;323;p15"/>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31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1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325" name="Shape 325"/>
        <p:cNvGrpSpPr/>
        <p:nvPr/>
      </p:nvGrpSpPr>
      <p:grpSpPr>
        <a:xfrm>
          <a:off x="0" y="0"/>
          <a:ext cx="0" cy="0"/>
          <a:chOff x="0" y="0"/>
          <a:chExt cx="0" cy="0"/>
        </a:xfrm>
      </p:grpSpPr>
      <p:sp>
        <p:nvSpPr>
          <p:cNvPr id="326" name="Google Shape;326;p40"/>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7" name="Google Shape;327;p40"/>
          <p:cNvSpPr txBox="1"/>
          <p:nvPr>
            <p:ph idx="1" type="body"/>
          </p:nvPr>
        </p:nvSpPr>
        <p:spPr>
          <a:xfrm>
            <a:off x="685800" y="2063396"/>
            <a:ext cx="10394707" cy="3311189"/>
          </a:xfrm>
          <a:prstGeom prst="rect">
            <a:avLst/>
          </a:prstGeom>
          <a:noFill/>
          <a:ln>
            <a:noFill/>
          </a:ln>
        </p:spPr>
        <p:txBody>
          <a:bodyPr anchorCtr="0" anchor="t" bIns="45700" lIns="91425" spcFirstLastPara="1" rIns="91425" wrap="square" tIns="45700">
            <a:normAutofit/>
          </a:bodyPr>
          <a:lstStyle>
            <a:lvl1pPr indent="-320040" lvl="0" marL="457200" algn="l">
              <a:lnSpc>
                <a:spcPct val="100000"/>
              </a:lnSpc>
              <a:spcBef>
                <a:spcPts val="1000"/>
              </a:spcBef>
              <a:spcAft>
                <a:spcPts val="0"/>
              </a:spcAft>
              <a:buSzPts val="1440"/>
              <a:buChar char="►"/>
              <a:defRPr/>
            </a:lvl1pPr>
            <a:lvl2pPr indent="-309880" lvl="1" marL="914400" algn="l">
              <a:lnSpc>
                <a:spcPct val="100000"/>
              </a:lnSpc>
              <a:spcBef>
                <a:spcPts val="1000"/>
              </a:spcBef>
              <a:spcAft>
                <a:spcPts val="0"/>
              </a:spcAft>
              <a:buSzPts val="1280"/>
              <a:buChar char="►"/>
              <a:defRPr/>
            </a:lvl2pPr>
            <a:lvl3pPr indent="-299719" lvl="2" marL="1371600" algn="l">
              <a:lnSpc>
                <a:spcPct val="100000"/>
              </a:lnSpc>
              <a:spcBef>
                <a:spcPts val="1000"/>
              </a:spcBef>
              <a:spcAft>
                <a:spcPts val="0"/>
              </a:spcAft>
              <a:buSzPts val="1120"/>
              <a:buChar char="►"/>
              <a:defRPr/>
            </a:lvl3pPr>
            <a:lvl4pPr indent="-289560" lvl="3" marL="1828800" algn="l">
              <a:lnSpc>
                <a:spcPct val="100000"/>
              </a:lnSpc>
              <a:spcBef>
                <a:spcPts val="1000"/>
              </a:spcBef>
              <a:spcAft>
                <a:spcPts val="0"/>
              </a:spcAft>
              <a:buSzPts val="960"/>
              <a:buChar char="►"/>
              <a:defRPr/>
            </a:lvl4pPr>
            <a:lvl5pPr indent="-289560" lvl="4" marL="2286000" algn="l">
              <a:lnSpc>
                <a:spcPct val="100000"/>
              </a:lnSpc>
              <a:spcBef>
                <a:spcPts val="1000"/>
              </a:spcBef>
              <a:spcAft>
                <a:spcPts val="0"/>
              </a:spcAft>
              <a:buSzPts val="960"/>
              <a:buChar char="►"/>
              <a:defRPr/>
            </a:lvl5pPr>
            <a:lvl6pPr indent="-289560" lvl="5" marL="2743200" algn="l">
              <a:lnSpc>
                <a:spcPct val="100000"/>
              </a:lnSpc>
              <a:spcBef>
                <a:spcPts val="1000"/>
              </a:spcBef>
              <a:spcAft>
                <a:spcPts val="0"/>
              </a:spcAft>
              <a:buSzPts val="960"/>
              <a:buChar char="►"/>
              <a:defRPr/>
            </a:lvl6pPr>
            <a:lvl7pPr indent="-289560" lvl="6" marL="3200400" algn="l">
              <a:lnSpc>
                <a:spcPct val="100000"/>
              </a:lnSpc>
              <a:spcBef>
                <a:spcPts val="1000"/>
              </a:spcBef>
              <a:spcAft>
                <a:spcPts val="0"/>
              </a:spcAft>
              <a:buSzPts val="960"/>
              <a:buChar char="►"/>
              <a:defRPr/>
            </a:lvl7pPr>
            <a:lvl8pPr indent="-289559" lvl="7" marL="3657600" algn="l">
              <a:lnSpc>
                <a:spcPct val="100000"/>
              </a:lnSpc>
              <a:spcBef>
                <a:spcPts val="1000"/>
              </a:spcBef>
              <a:spcAft>
                <a:spcPts val="0"/>
              </a:spcAft>
              <a:buSzPts val="960"/>
              <a:buChar char="►"/>
              <a:defRPr/>
            </a:lvl8pPr>
            <a:lvl9pPr indent="-289559" lvl="8" marL="4114800" algn="l">
              <a:lnSpc>
                <a:spcPct val="100000"/>
              </a:lnSpc>
              <a:spcBef>
                <a:spcPts val="1000"/>
              </a:spcBef>
              <a:spcAft>
                <a:spcPts val="0"/>
              </a:spcAft>
              <a:buSzPts val="960"/>
              <a:buChar char="►"/>
              <a:defRPr/>
            </a:lvl9pPr>
          </a:lstStyle>
          <a:p/>
        </p:txBody>
      </p:sp>
      <p:sp>
        <p:nvSpPr>
          <p:cNvPr id="328" name="Google Shape;328;p40"/>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9" name="Google Shape;329;p40"/>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0" name="Google Shape;330;p4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2800"/>
              <a:buFont typeface="Century Gothic"/>
              <a:buNone/>
              <a:defRPr/>
            </a:lvl1pPr>
            <a:lvl2pPr indent="0" lvl="1" marL="0" marR="0" algn="r">
              <a:lnSpc>
                <a:spcPct val="100000"/>
              </a:lnSpc>
              <a:spcBef>
                <a:spcPts val="0"/>
              </a:spcBef>
              <a:spcAft>
                <a:spcPts val="0"/>
              </a:spcAft>
              <a:buClr>
                <a:schemeClr val="lt1"/>
              </a:buClr>
              <a:buSzPts val="2800"/>
              <a:buFont typeface="Century Gothic"/>
              <a:buNone/>
              <a:defRPr/>
            </a:lvl2pPr>
            <a:lvl3pPr indent="0" lvl="2" marL="0" marR="0" algn="r">
              <a:lnSpc>
                <a:spcPct val="100000"/>
              </a:lnSpc>
              <a:spcBef>
                <a:spcPts val="0"/>
              </a:spcBef>
              <a:spcAft>
                <a:spcPts val="0"/>
              </a:spcAft>
              <a:buClr>
                <a:schemeClr val="lt1"/>
              </a:buClr>
              <a:buSzPts val="2800"/>
              <a:buFont typeface="Century Gothic"/>
              <a:buNone/>
              <a:defRPr/>
            </a:lvl3pPr>
            <a:lvl4pPr indent="0" lvl="3" marL="0" marR="0" algn="r">
              <a:lnSpc>
                <a:spcPct val="100000"/>
              </a:lnSpc>
              <a:spcBef>
                <a:spcPts val="0"/>
              </a:spcBef>
              <a:spcAft>
                <a:spcPts val="0"/>
              </a:spcAft>
              <a:buClr>
                <a:schemeClr val="lt1"/>
              </a:buClr>
              <a:buSzPts val="2800"/>
              <a:buFont typeface="Century Gothic"/>
              <a:buNone/>
              <a:defRPr/>
            </a:lvl4pPr>
            <a:lvl5pPr indent="0" lvl="4" marL="0" marR="0" algn="r">
              <a:lnSpc>
                <a:spcPct val="100000"/>
              </a:lnSpc>
              <a:spcBef>
                <a:spcPts val="0"/>
              </a:spcBef>
              <a:spcAft>
                <a:spcPts val="0"/>
              </a:spcAft>
              <a:buClr>
                <a:schemeClr val="lt1"/>
              </a:buClr>
              <a:buSzPts val="2800"/>
              <a:buFont typeface="Century Gothic"/>
              <a:buNone/>
              <a:defRPr/>
            </a:lvl5pPr>
            <a:lvl6pPr indent="0" lvl="5" marL="0" marR="0" algn="r">
              <a:lnSpc>
                <a:spcPct val="100000"/>
              </a:lnSpc>
              <a:spcBef>
                <a:spcPts val="0"/>
              </a:spcBef>
              <a:spcAft>
                <a:spcPts val="0"/>
              </a:spcAft>
              <a:buClr>
                <a:schemeClr val="lt1"/>
              </a:buClr>
              <a:buSzPts val="2800"/>
              <a:buFont typeface="Century Gothic"/>
              <a:buNone/>
              <a:defRPr/>
            </a:lvl6pPr>
            <a:lvl7pPr indent="0" lvl="6" marL="0" marR="0" algn="r">
              <a:lnSpc>
                <a:spcPct val="100000"/>
              </a:lnSpc>
              <a:spcBef>
                <a:spcPts val="0"/>
              </a:spcBef>
              <a:spcAft>
                <a:spcPts val="0"/>
              </a:spcAft>
              <a:buClr>
                <a:schemeClr val="lt1"/>
              </a:buClr>
              <a:buSzPts val="2800"/>
              <a:buFont typeface="Century Gothic"/>
              <a:buNone/>
              <a:defRPr/>
            </a:lvl7pPr>
            <a:lvl8pPr indent="0" lvl="7" marL="0" marR="0" algn="r">
              <a:lnSpc>
                <a:spcPct val="100000"/>
              </a:lnSpc>
              <a:spcBef>
                <a:spcPts val="0"/>
              </a:spcBef>
              <a:spcAft>
                <a:spcPts val="0"/>
              </a:spcAft>
              <a:buClr>
                <a:schemeClr val="lt1"/>
              </a:buClr>
              <a:buSzPts val="2800"/>
              <a:buFont typeface="Century Gothic"/>
              <a:buNone/>
              <a:defRPr/>
            </a:lvl8pPr>
            <a:lvl9pPr indent="0" lvl="8" marL="0" marR="0" algn="r">
              <a:lnSpc>
                <a:spcPct val="100000"/>
              </a:lnSpc>
              <a:spcBef>
                <a:spcPts val="0"/>
              </a:spcBef>
              <a:spcAft>
                <a:spcPts val="0"/>
              </a:spcAft>
              <a:buClr>
                <a:schemeClr val="lt1"/>
              </a:buClr>
              <a:buSzPts val="2800"/>
              <a:buFont typeface="Century Gothic"/>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331" name="Shape 331"/>
        <p:cNvGrpSpPr/>
        <p:nvPr/>
      </p:nvGrpSpPr>
      <p:grpSpPr>
        <a:xfrm>
          <a:off x="0" y="0"/>
          <a:ext cx="0" cy="0"/>
          <a:chOff x="0" y="0"/>
          <a:chExt cx="0" cy="0"/>
        </a:xfrm>
      </p:grpSpPr>
      <p:grpSp>
        <p:nvGrpSpPr>
          <p:cNvPr id="332" name="Google Shape;332;p14"/>
          <p:cNvGrpSpPr/>
          <p:nvPr/>
        </p:nvGrpSpPr>
        <p:grpSpPr>
          <a:xfrm>
            <a:off x="0" y="0"/>
            <a:ext cx="12192000" cy="6858000"/>
            <a:chOff x="0" y="0"/>
            <a:chExt cx="12192000" cy="6858000"/>
          </a:xfrm>
        </p:grpSpPr>
        <p:sp>
          <p:nvSpPr>
            <p:cNvPr id="333" name="Google Shape;333;p14"/>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14"/>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335" name="Google Shape;335;p14"/>
          <p:cNvSpPr txBox="1"/>
          <p:nvPr>
            <p:ph type="ctrTitle"/>
          </p:nvPr>
        </p:nvSpPr>
        <p:spPr>
          <a:xfrm>
            <a:off x="1154955" y="2099733"/>
            <a:ext cx="8825658" cy="267764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lt2"/>
              </a:buClr>
              <a:buSzPts val="5400"/>
              <a:buFont typeface="Century Gothic"/>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6" name="Google Shape;336;p14"/>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1000"/>
              </a:spcBef>
              <a:spcAft>
                <a:spcPts val="0"/>
              </a:spcAft>
              <a:buSzPts val="1440"/>
              <a:buNone/>
              <a:defRPr cap="none">
                <a:solidFill>
                  <a:srgbClr val="EE52A4"/>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p:txBody>
      </p:sp>
      <p:sp>
        <p:nvSpPr>
          <p:cNvPr id="337" name="Google Shape;337;p14"/>
          <p:cNvSpPr txBox="1"/>
          <p:nvPr>
            <p:ph idx="10" type="dt"/>
          </p:nvPr>
        </p:nvSpPr>
        <p:spPr>
          <a:xfrm rot="5400000">
            <a:off x="10158984" y="1792224"/>
            <a:ext cx="990599" cy="30479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0"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8" name="Google Shape;338;p14"/>
          <p:cNvSpPr txBox="1"/>
          <p:nvPr>
            <p:ph idx="11" type="ftr"/>
          </p:nvPr>
        </p:nvSpPr>
        <p:spPr>
          <a:xfrm rot="5400000">
            <a:off x="8951976" y="3227832"/>
            <a:ext cx="3859795" cy="3048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b="0" i="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9" name="Google Shape;339;p14"/>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31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1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1" name="Shape 341"/>
        <p:cNvGrpSpPr/>
        <p:nvPr/>
      </p:nvGrpSpPr>
      <p:grpSpPr>
        <a:xfrm>
          <a:off x="0" y="0"/>
          <a:ext cx="0" cy="0"/>
          <a:chOff x="0" y="0"/>
          <a:chExt cx="0" cy="0"/>
        </a:xfrm>
      </p:grpSpPr>
      <p:sp>
        <p:nvSpPr>
          <p:cNvPr id="342" name="Google Shape;342;p17"/>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lt2"/>
              </a:buClr>
              <a:buSzPts val="3600"/>
              <a:buFont typeface="Century Gothic"/>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3" name="Google Shape;343;p17"/>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4" name="Google Shape;344;p17"/>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5" name="Google Shape;345;p1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346" name="Shape 346"/>
        <p:cNvGrpSpPr/>
        <p:nvPr/>
      </p:nvGrpSpPr>
      <p:grpSpPr>
        <a:xfrm>
          <a:off x="0" y="0"/>
          <a:ext cx="0" cy="0"/>
          <a:chOff x="0" y="0"/>
          <a:chExt cx="0" cy="0"/>
        </a:xfrm>
      </p:grpSpPr>
      <p:sp>
        <p:nvSpPr>
          <p:cNvPr id="347" name="Google Shape;347;p18"/>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8" name="Google Shape;348;p18"/>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9" name="Google Shape;349;p18"/>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31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1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1pPr>
            <a:lvl2pPr indent="0" lvl="1"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2pPr>
            <a:lvl3pPr indent="0" lvl="2"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3pPr>
            <a:lvl4pPr indent="0" lvl="3"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4pPr>
            <a:lvl5pPr indent="0" lvl="4"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5pPr>
            <a:lvl6pPr indent="0" lvl="5"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6pPr>
            <a:lvl7pPr indent="0" lvl="6"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7pPr>
            <a:lvl8pPr indent="0" lvl="7"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8pPr>
            <a:lvl9pPr indent="0" lvl="8" marL="0" marR="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21" Type="http://schemas.openxmlformats.org/officeDocument/2006/relationships/theme" Target="../theme/theme2.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grpSp>
        <p:nvGrpSpPr>
          <p:cNvPr id="10" name="Google Shape;10;p11"/>
          <p:cNvGrpSpPr/>
          <p:nvPr/>
        </p:nvGrpSpPr>
        <p:grpSpPr>
          <a:xfrm>
            <a:off x="0" y="0"/>
            <a:ext cx="12192000" cy="6858000"/>
            <a:chOff x="0" y="0"/>
            <a:chExt cx="12192000" cy="6858000"/>
          </a:xfrm>
        </p:grpSpPr>
        <p:sp>
          <p:nvSpPr>
            <p:cNvPr id="11" name="Google Shape;11;p11"/>
            <p:cNvSpPr/>
            <p:nvPr/>
          </p:nvSpPr>
          <p:spPr>
            <a:xfrm>
              <a:off x="0" y="0"/>
              <a:ext cx="12192000" cy="6858000"/>
            </a:xfrm>
            <a:prstGeom prst="rect">
              <a:avLst/>
            </a:prstGeom>
            <a:blipFill rotWithShape="1">
              <a:blip r:embed="rId1">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11"/>
            <p:cNvSpPr/>
            <p:nvPr/>
          </p:nvSpPr>
          <p:spPr>
            <a:xfrm>
              <a:off x="0"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1"/>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11"/>
            <p:cNvSpPr/>
            <p:nvPr/>
          </p:nvSpPr>
          <p:spPr>
            <a:xfrm>
              <a:off x="8609012" y="5867400"/>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11"/>
            <p:cNvSpPr/>
            <p:nvPr/>
          </p:nvSpPr>
          <p:spPr>
            <a:xfrm>
              <a:off x="860901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11"/>
            <p:cNvSpPr/>
            <p:nvPr/>
          </p:nvSpPr>
          <p:spPr>
            <a:xfrm>
              <a:off x="7999412" y="8464"/>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11"/>
            <p:cNvSpPr/>
            <p:nvPr/>
          </p:nvSpPr>
          <p:spPr>
            <a:xfrm rot="-589932">
              <a:off x="8490951" y="179751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11"/>
            <p:cNvSpPr/>
            <p:nvPr/>
          </p:nvSpPr>
          <p:spPr>
            <a:xfrm>
              <a:off x="459506" y="1866405"/>
              <a:ext cx="11277600" cy="4533900"/>
            </a:xfrm>
            <a:custGeom>
              <a:rect b="b" l="l" r="r" t="t"/>
              <a:pathLst>
                <a:path extrusionOk="0" h="2856" w="7104">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9" name="Google Shape;19;p11"/>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0" name="Google Shape;20;p11"/>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lt2"/>
              </a:buClr>
              <a:buSzPts val="3600"/>
              <a:buFont typeface="Century Gothic"/>
              <a:buNone/>
              <a:defRPr b="0" i="0" sz="3600" u="none" cap="none" strike="noStrike">
                <a:solidFill>
                  <a:schemeClr val="lt2"/>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21" name="Google Shape;21;p11"/>
          <p:cNvSpPr txBox="1"/>
          <p:nvPr>
            <p:ph idx="1" type="body"/>
          </p:nvPr>
        </p:nvSpPr>
        <p:spPr>
          <a:xfrm>
            <a:off x="1154954" y="2603500"/>
            <a:ext cx="8761413" cy="3416300"/>
          </a:xfrm>
          <a:prstGeom prst="rect">
            <a:avLst/>
          </a:prstGeom>
          <a:noFill/>
          <a:ln>
            <a:noFill/>
          </a:ln>
        </p:spPr>
        <p:txBody>
          <a:bodyPr anchorCtr="0" anchor="t" bIns="45700" lIns="91425" spcFirstLastPara="1" rIns="91425" wrap="square" tIns="45700">
            <a:normAutofit/>
          </a:bodyPr>
          <a:lstStyle>
            <a:lvl1pPr indent="-320040" lvl="0" marL="457200" marR="0" rtl="0" algn="l">
              <a:lnSpc>
                <a:spcPct val="100000"/>
              </a:lnSpc>
              <a:spcBef>
                <a:spcPts val="1000"/>
              </a:spcBef>
              <a:spcAft>
                <a:spcPts val="0"/>
              </a:spcAft>
              <a:buClr>
                <a:schemeClr val="accent1"/>
              </a:buClr>
              <a:buSzPts val="144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09880" lvl="1" marL="914400" marR="0" rtl="0" algn="l">
              <a:lnSpc>
                <a:spcPct val="100000"/>
              </a:lnSpc>
              <a:spcBef>
                <a:spcPts val="1000"/>
              </a:spcBef>
              <a:spcAft>
                <a:spcPts val="0"/>
              </a:spcAft>
              <a:buClr>
                <a:schemeClr val="accent1"/>
              </a:buClr>
              <a:buSzPts val="128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299719" lvl="2" marL="1371600" marR="0" rtl="0" algn="l">
              <a:lnSpc>
                <a:spcPct val="100000"/>
              </a:lnSpc>
              <a:spcBef>
                <a:spcPts val="1000"/>
              </a:spcBef>
              <a:spcAft>
                <a:spcPts val="0"/>
              </a:spcAft>
              <a:buClr>
                <a:schemeClr val="accent1"/>
              </a:buClr>
              <a:buSzPts val="112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289560" lvl="3" marL="1828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289560" lvl="4" marL="22860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289560" lvl="5" marL="27432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289560" lvl="6" marL="32004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289559" lvl="7" marL="36576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289559" lvl="8" marL="4114800" marR="0" rtl="0" algn="l">
              <a:lnSpc>
                <a:spcPct val="100000"/>
              </a:lnSpc>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22" name="Google Shape;22;p11"/>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1" i="0" sz="1000" u="none" cap="none" strike="noStrike">
                <a:solidFill>
                  <a:schemeClr val="accen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23" name="Google Shape;23;p11"/>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1000" u="none" cap="none" strike="noStrike">
                <a:solidFill>
                  <a:schemeClr val="accen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entury Gothic"/>
                <a:ea typeface="Century Gothic"/>
                <a:cs typeface="Century Gothic"/>
                <a:sym typeface="Century Gothic"/>
              </a:defRPr>
            </a:lvl9pPr>
          </a:lstStyle>
          <a:p/>
        </p:txBody>
      </p:sp>
      <p:sp>
        <p:nvSpPr>
          <p:cNvPr id="24" name="Google Shape;24;p11"/>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313"/>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1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chemeClr val="lt1"/>
              </a:buClr>
              <a:buSzPts val="2800"/>
              <a:buFont typeface="Century Gothic"/>
              <a:buNone/>
              <a:defRPr b="0" i="0" sz="2800" u="none" cap="none" strike="noStrike">
                <a:solidFill>
                  <a:schemeClr val="l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4"/>
          <p:cNvSpPr txBox="1"/>
          <p:nvPr>
            <p:ph type="title"/>
          </p:nvPr>
        </p:nvSpPr>
        <p:spPr>
          <a:xfrm>
            <a:off x="1154954" y="698459"/>
            <a:ext cx="9027743" cy="1245657"/>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2"/>
              </a:buClr>
              <a:buSzPts val="1800"/>
              <a:buNone/>
            </a:pPr>
            <a:r>
              <a:rPr lang="en-US"/>
              <a:t>SPECIAL TOPICS</a:t>
            </a:r>
            <a:endParaRPr/>
          </a:p>
        </p:txBody>
      </p:sp>
      <p:sp>
        <p:nvSpPr>
          <p:cNvPr id="519" name="Google Shape;519;p4"/>
          <p:cNvSpPr txBox="1"/>
          <p:nvPr>
            <p:ph idx="1" type="body"/>
          </p:nvPr>
        </p:nvSpPr>
        <p:spPr>
          <a:xfrm>
            <a:off x="1154954" y="2594623"/>
            <a:ext cx="8166599" cy="3416300"/>
          </a:xfrm>
          <a:prstGeom prst="rect">
            <a:avLst/>
          </a:prstGeom>
          <a:noFill/>
          <a:ln>
            <a:noFill/>
          </a:ln>
        </p:spPr>
        <p:txBody>
          <a:bodyPr anchorCtr="0" anchor="t" bIns="45700" lIns="91425" spcFirstLastPara="1" rIns="91425" wrap="square" tIns="45700">
            <a:normAutofit/>
          </a:bodyPr>
          <a:lstStyle/>
          <a:p>
            <a:pPr indent="-228600" lvl="0" marL="457200" rtl="0" algn="l">
              <a:lnSpc>
                <a:spcPct val="100000"/>
              </a:lnSpc>
              <a:spcBef>
                <a:spcPts val="1000"/>
              </a:spcBef>
              <a:spcAft>
                <a:spcPts val="0"/>
              </a:spcAft>
              <a:buSzPts val="1440"/>
              <a:buNone/>
            </a:pPr>
            <a:r>
              <a:t/>
            </a:r>
            <a:endParaRPr b="1" sz="4000">
              <a:solidFill>
                <a:srgbClr val="00B050"/>
              </a:solidFill>
            </a:endParaRPr>
          </a:p>
          <a:p>
            <a:pPr indent="0" lvl="0" marL="457200" rtl="0" algn="ctr">
              <a:lnSpc>
                <a:spcPct val="100000"/>
              </a:lnSpc>
              <a:spcBef>
                <a:spcPts val="1000"/>
              </a:spcBef>
              <a:spcAft>
                <a:spcPts val="0"/>
              </a:spcAft>
              <a:buNone/>
            </a:pPr>
            <a:r>
              <a:rPr b="1" lang="en-US" sz="4000">
                <a:solidFill>
                  <a:srgbClr val="00B050"/>
                </a:solidFill>
              </a:rPr>
              <a:t>COLONIZATION &amp; IMMIGRATION TRAUMA</a:t>
            </a:r>
            <a:endParaRPr b="1" sz="4000">
              <a:solidFill>
                <a:srgbClr val="00B050"/>
              </a:solidFill>
            </a:endParaRPr>
          </a:p>
          <a:p>
            <a:pPr indent="0" lvl="0" marL="457200" rtl="0" algn="ctr">
              <a:lnSpc>
                <a:spcPct val="100000"/>
              </a:lnSpc>
              <a:spcBef>
                <a:spcPts val="1000"/>
              </a:spcBef>
              <a:spcAft>
                <a:spcPts val="0"/>
              </a:spcAft>
              <a:buNone/>
            </a:pPr>
            <a:r>
              <a:rPr b="1" lang="en-US" sz="1500">
                <a:solidFill>
                  <a:schemeClr val="dk1"/>
                </a:solidFill>
              </a:rPr>
              <a:t>Adriano Cabral, MEd. CAGS</a:t>
            </a:r>
            <a:endParaRPr b="1" sz="1500">
              <a:solidFill>
                <a:schemeClr val="dk1"/>
              </a:solidFill>
            </a:endParaRPr>
          </a:p>
          <a:p>
            <a:pPr indent="0" lvl="0" marL="457200" rtl="0" algn="ctr">
              <a:lnSpc>
                <a:spcPct val="100000"/>
              </a:lnSpc>
              <a:spcBef>
                <a:spcPts val="1000"/>
              </a:spcBef>
              <a:spcAft>
                <a:spcPts val="0"/>
              </a:spcAft>
              <a:buNone/>
            </a:pPr>
            <a:r>
              <a:rPr b="1" lang="en-US" sz="1500">
                <a:solidFill>
                  <a:schemeClr val="dk1"/>
                </a:solidFill>
              </a:rPr>
              <a:t>Inclusion Family Center Inc., CEO</a:t>
            </a:r>
            <a:endParaRPr b="1" sz="15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5"/>
          <p:cNvSpPr txBox="1"/>
          <p:nvPr>
            <p:ph type="title"/>
          </p:nvPr>
        </p:nvSpPr>
        <p:spPr>
          <a:xfrm>
            <a:off x="1295402" y="854444"/>
            <a:ext cx="9601196" cy="848139"/>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Inter-generational Trauma</a:t>
            </a:r>
            <a:endParaRPr/>
          </a:p>
        </p:txBody>
      </p:sp>
      <p:sp>
        <p:nvSpPr>
          <p:cNvPr id="581" name="Google Shape;581;p5"/>
          <p:cNvSpPr txBox="1"/>
          <p:nvPr>
            <p:ph idx="1" type="body"/>
          </p:nvPr>
        </p:nvSpPr>
        <p:spPr>
          <a:xfrm>
            <a:off x="1295402" y="2940365"/>
            <a:ext cx="10288949" cy="2986500"/>
          </a:xfrm>
          <a:prstGeom prst="rect">
            <a:avLst/>
          </a:prstGeom>
          <a:noFill/>
          <a:ln>
            <a:noFill/>
          </a:ln>
        </p:spPr>
        <p:txBody>
          <a:bodyPr anchorCtr="0" anchor="t" bIns="45700" lIns="91425" spcFirstLastPara="1" rIns="91425" wrap="square" tIns="45700">
            <a:normAutofit/>
          </a:bodyPr>
          <a:lstStyle/>
          <a:p>
            <a:pPr indent="-213454" lvl="0" marL="285750" rtl="0" algn="l">
              <a:lnSpc>
                <a:spcPct val="100000"/>
              </a:lnSpc>
              <a:spcBef>
                <a:spcPts val="0"/>
              </a:spcBef>
              <a:spcAft>
                <a:spcPts val="0"/>
              </a:spcAft>
              <a:buSzPts val="2070"/>
              <a:buChar char="●"/>
            </a:pPr>
            <a:r>
              <a:rPr b="1" lang="en-US">
                <a:solidFill>
                  <a:schemeClr val="accent1"/>
                </a:solidFill>
              </a:rPr>
              <a:t>Colonization Trauma is transmitted across generations</a:t>
            </a:r>
            <a:endParaRPr b="1">
              <a:solidFill>
                <a:schemeClr val="accent1"/>
              </a:solidFill>
            </a:endParaRPr>
          </a:p>
          <a:p>
            <a:pPr indent="-219450" lvl="1" marL="742950" rtl="0" algn="l">
              <a:lnSpc>
                <a:spcPct val="100000"/>
              </a:lnSpc>
              <a:spcBef>
                <a:spcPts val="1000"/>
              </a:spcBef>
              <a:spcAft>
                <a:spcPts val="0"/>
              </a:spcAft>
              <a:buSzPts val="1937"/>
              <a:buChar char="○"/>
            </a:pPr>
            <a:r>
              <a:rPr lang="en-US"/>
              <a:t>Trauma affects individuals who:</a:t>
            </a:r>
            <a:endParaRPr/>
          </a:p>
          <a:p>
            <a:pPr indent="-226369" lvl="2" marL="1143000" rtl="0" algn="l">
              <a:lnSpc>
                <a:spcPct val="100000"/>
              </a:lnSpc>
              <a:spcBef>
                <a:spcPts val="1000"/>
              </a:spcBef>
              <a:spcAft>
                <a:spcPts val="0"/>
              </a:spcAft>
              <a:buSzPts val="1695"/>
              <a:buChar char="○"/>
            </a:pPr>
            <a:r>
              <a:rPr lang="en-US"/>
              <a:t> Suffered it directly</a:t>
            </a:r>
            <a:endParaRPr/>
          </a:p>
          <a:p>
            <a:pPr indent="-226369" lvl="2" marL="1143000" rtl="0" algn="l">
              <a:lnSpc>
                <a:spcPct val="100000"/>
              </a:lnSpc>
              <a:spcBef>
                <a:spcPts val="1000"/>
              </a:spcBef>
              <a:spcAft>
                <a:spcPts val="0"/>
              </a:spcAft>
              <a:buSzPts val="1695"/>
              <a:buChar char="○"/>
            </a:pPr>
            <a:r>
              <a:rPr lang="en-US"/>
              <a:t>Witness it in their environment </a:t>
            </a:r>
            <a:endParaRPr/>
          </a:p>
          <a:p>
            <a:pPr indent="-226369" lvl="2" marL="1143000" rtl="0" algn="l">
              <a:lnSpc>
                <a:spcPct val="100000"/>
              </a:lnSpc>
              <a:spcBef>
                <a:spcPts val="1000"/>
              </a:spcBef>
              <a:spcAft>
                <a:spcPts val="0"/>
              </a:spcAft>
              <a:buSzPts val="1695"/>
              <a:buChar char="○"/>
            </a:pPr>
            <a:r>
              <a:rPr lang="en-US"/>
              <a:t>Future generations</a:t>
            </a:r>
            <a:endParaRPr/>
          </a:p>
          <a:p>
            <a:pPr indent="-219450" lvl="1" marL="742950" rtl="0" algn="l">
              <a:lnSpc>
                <a:spcPct val="100000"/>
              </a:lnSpc>
              <a:spcBef>
                <a:spcPts val="1000"/>
              </a:spcBef>
              <a:spcAft>
                <a:spcPts val="0"/>
              </a:spcAft>
              <a:buSzPts val="1937"/>
              <a:buChar char="○"/>
            </a:pPr>
            <a:r>
              <a:rPr lang="en-US"/>
              <a:t>Its implication on mental health and wellbeing</a:t>
            </a:r>
            <a:endParaRPr/>
          </a:p>
          <a:p>
            <a:pPr indent="-213454" lvl="0" marL="285750" rtl="0" algn="l">
              <a:lnSpc>
                <a:spcPct val="100000"/>
              </a:lnSpc>
              <a:spcBef>
                <a:spcPts val="1080"/>
              </a:spcBef>
              <a:spcAft>
                <a:spcPts val="0"/>
              </a:spcAft>
              <a:buSzPts val="2070"/>
              <a:buChar char="●"/>
            </a:pPr>
            <a:r>
              <a:rPr b="1" lang="en-US">
                <a:solidFill>
                  <a:schemeClr val="accent1"/>
                </a:solidFill>
              </a:rPr>
              <a:t>Intergenerational Trauma affects mental health, cultural identity, and social</a:t>
            </a:r>
            <a:r>
              <a:rPr b="1" lang="en-US"/>
              <a:t> </a:t>
            </a:r>
            <a:r>
              <a:rPr b="1" lang="en-US">
                <a:solidFill>
                  <a:schemeClr val="accent1"/>
                </a:solidFill>
              </a:rPr>
              <a:t>cohesion.</a:t>
            </a:r>
            <a:endParaRPr b="1">
              <a:solidFill>
                <a:schemeClr val="accent1"/>
              </a:solidFill>
            </a:endParaRPr>
          </a:p>
          <a:p>
            <a:pPr indent="-154305" lvl="2" marL="1200150" rtl="0" algn="l">
              <a:lnSpc>
                <a:spcPct val="100000"/>
              </a:lnSpc>
              <a:spcBef>
                <a:spcPts val="960"/>
              </a:spcBef>
              <a:spcAft>
                <a:spcPts val="0"/>
              </a:spcAft>
              <a:buSzPts val="1525"/>
              <a:buNone/>
            </a:pPr>
            <a:r>
              <a:t/>
            </a:r>
            <a:endParaRPr/>
          </a:p>
          <a:p>
            <a:pPr indent="-110490" lvl="0" marL="285750" rtl="0" algn="l">
              <a:lnSpc>
                <a:spcPct val="100000"/>
              </a:lnSpc>
              <a:spcBef>
                <a:spcPts val="1080"/>
              </a:spcBef>
              <a:spcAft>
                <a:spcPts val="0"/>
              </a:spcAft>
              <a:buSzPts val="2070"/>
              <a:buNone/>
            </a:pPr>
            <a:r>
              <a:t/>
            </a:r>
            <a:endParaRPr/>
          </a:p>
          <a:p>
            <a:pPr indent="-110490" lvl="0" marL="285750" rtl="0" algn="l">
              <a:lnSpc>
                <a:spcPct val="100000"/>
              </a:lnSpc>
              <a:spcBef>
                <a:spcPts val="1080"/>
              </a:spcBef>
              <a:spcAft>
                <a:spcPts val="0"/>
              </a:spcAft>
              <a:buSzPts val="2070"/>
              <a:buNone/>
            </a:pPr>
            <a:r>
              <a:t/>
            </a:r>
            <a:endParaRPr/>
          </a:p>
          <a:p>
            <a:pPr indent="-110490" lvl="0" marL="285750" rtl="0" algn="l">
              <a:lnSpc>
                <a:spcPct val="100000"/>
              </a:lnSpc>
              <a:spcBef>
                <a:spcPts val="1080"/>
              </a:spcBef>
              <a:spcAft>
                <a:spcPts val="0"/>
              </a:spcAft>
              <a:buSzPts val="207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30"/>
          <p:cNvSpPr txBox="1"/>
          <p:nvPr>
            <p:ph type="title"/>
          </p:nvPr>
        </p:nvSpPr>
        <p:spPr>
          <a:xfrm>
            <a:off x="1295402" y="917162"/>
            <a:ext cx="9601196" cy="848139"/>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Inter-generational Trauma</a:t>
            </a:r>
            <a:endParaRPr/>
          </a:p>
        </p:txBody>
      </p:sp>
      <p:pic>
        <p:nvPicPr>
          <p:cNvPr id="587" name="Google Shape;587;p30"/>
          <p:cNvPicPr preferRelativeResize="0"/>
          <p:nvPr/>
        </p:nvPicPr>
        <p:blipFill rotWithShape="1">
          <a:blip r:embed="rId3">
            <a:alphaModFix/>
          </a:blip>
          <a:srcRect b="0" l="0" r="0" t="0"/>
          <a:stretch/>
        </p:blipFill>
        <p:spPr>
          <a:xfrm>
            <a:off x="6535624" y="3330324"/>
            <a:ext cx="4360974" cy="2693174"/>
          </a:xfrm>
          <a:prstGeom prst="rect">
            <a:avLst/>
          </a:prstGeom>
          <a:noFill/>
          <a:ln>
            <a:noFill/>
          </a:ln>
        </p:spPr>
      </p:pic>
      <p:pic>
        <p:nvPicPr>
          <p:cNvPr id="588" name="Google Shape;588;p30"/>
          <p:cNvPicPr preferRelativeResize="0"/>
          <p:nvPr/>
        </p:nvPicPr>
        <p:blipFill rotWithShape="1">
          <a:blip r:embed="rId4">
            <a:alphaModFix/>
          </a:blip>
          <a:srcRect b="0" l="0" r="0" t="0"/>
          <a:stretch/>
        </p:blipFill>
        <p:spPr>
          <a:xfrm>
            <a:off x="816052" y="3146743"/>
            <a:ext cx="4634548" cy="248163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7"/>
          <p:cNvSpPr txBox="1"/>
          <p:nvPr>
            <p:ph type="title"/>
          </p:nvPr>
        </p:nvSpPr>
        <p:spPr>
          <a:xfrm>
            <a:off x="2592925" y="624110"/>
            <a:ext cx="8911687" cy="857218"/>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262626"/>
              </a:buClr>
              <a:buSzPct val="102325"/>
              <a:buFont typeface="Garamond"/>
              <a:buNone/>
            </a:pPr>
            <a:r>
              <a:rPr lang="en-US"/>
              <a:t>Psychological effects of Colonization &amp; immigration Trauma</a:t>
            </a:r>
            <a:endParaRPr/>
          </a:p>
        </p:txBody>
      </p:sp>
      <p:sp>
        <p:nvSpPr>
          <p:cNvPr id="594" name="Google Shape;594;p7"/>
          <p:cNvSpPr txBox="1"/>
          <p:nvPr>
            <p:ph idx="1" type="body"/>
          </p:nvPr>
        </p:nvSpPr>
        <p:spPr>
          <a:xfrm>
            <a:off x="1137824" y="2637950"/>
            <a:ext cx="6350100" cy="3273300"/>
          </a:xfrm>
          <a:prstGeom prst="rect">
            <a:avLst/>
          </a:prstGeom>
          <a:noFill/>
          <a:ln>
            <a:noFill/>
          </a:ln>
        </p:spPr>
        <p:txBody>
          <a:bodyPr anchorCtr="0" anchor="t" bIns="45700" lIns="91425" spcFirstLastPara="1" rIns="91425" wrap="square" tIns="45700">
            <a:normAutofit lnSpcReduction="10000"/>
          </a:bodyPr>
          <a:lstStyle/>
          <a:p>
            <a:pPr indent="-239743" lvl="0" marL="285750" rtl="0" algn="l">
              <a:lnSpc>
                <a:spcPct val="100000"/>
              </a:lnSpc>
              <a:spcBef>
                <a:spcPts val="0"/>
              </a:spcBef>
              <a:spcAft>
                <a:spcPts val="0"/>
              </a:spcAft>
              <a:buSzPts val="2070"/>
              <a:buChar char="●"/>
            </a:pPr>
            <a:r>
              <a:rPr b="1" lang="en-US">
                <a:solidFill>
                  <a:schemeClr val="accent1"/>
                </a:solidFill>
              </a:rPr>
              <a:t>Common Psychological effects of Colonization Trauma</a:t>
            </a:r>
            <a:endParaRPr b="1">
              <a:solidFill>
                <a:schemeClr val="accent1"/>
              </a:solidFill>
            </a:endParaRPr>
          </a:p>
          <a:p>
            <a:pPr indent="-245392" lvl="1" marL="742950" rtl="0" algn="l">
              <a:lnSpc>
                <a:spcPct val="100000"/>
              </a:lnSpc>
              <a:spcBef>
                <a:spcPts val="1000"/>
              </a:spcBef>
              <a:spcAft>
                <a:spcPts val="0"/>
              </a:spcAft>
              <a:buSzPts val="1937"/>
              <a:buChar char="○"/>
            </a:pPr>
            <a:r>
              <a:rPr lang="en-US"/>
              <a:t>Individuals &amp; Communities</a:t>
            </a:r>
            <a:endParaRPr/>
          </a:p>
          <a:p>
            <a:pPr indent="-251505" lvl="2" marL="1200150" rtl="0" algn="l">
              <a:lnSpc>
                <a:spcPct val="100000"/>
              </a:lnSpc>
              <a:spcBef>
                <a:spcPts val="960"/>
              </a:spcBef>
              <a:spcAft>
                <a:spcPts val="0"/>
              </a:spcAft>
              <a:buSzPts val="1525"/>
              <a:buChar char="■"/>
            </a:pPr>
            <a:r>
              <a:rPr lang="en-US"/>
              <a:t>Attachment</a:t>
            </a:r>
            <a:endParaRPr/>
          </a:p>
          <a:p>
            <a:pPr indent="-251504" lvl="2" marL="1200150" rtl="0" algn="l">
              <a:lnSpc>
                <a:spcPct val="100000"/>
              </a:lnSpc>
              <a:spcBef>
                <a:spcPts val="960"/>
              </a:spcBef>
              <a:spcAft>
                <a:spcPts val="0"/>
              </a:spcAft>
              <a:buSzPts val="1525"/>
              <a:buChar char="■"/>
            </a:pPr>
            <a:r>
              <a:rPr lang="en-US"/>
              <a:t>Depression</a:t>
            </a:r>
            <a:endParaRPr/>
          </a:p>
          <a:p>
            <a:pPr indent="-251504" lvl="2" marL="1200150" rtl="0" algn="l">
              <a:lnSpc>
                <a:spcPct val="100000"/>
              </a:lnSpc>
              <a:spcBef>
                <a:spcPts val="960"/>
              </a:spcBef>
              <a:spcAft>
                <a:spcPts val="0"/>
              </a:spcAft>
              <a:buSzPts val="1525"/>
              <a:buChar char="■"/>
            </a:pPr>
            <a:r>
              <a:rPr lang="en-US"/>
              <a:t>Anxiety</a:t>
            </a:r>
            <a:endParaRPr/>
          </a:p>
          <a:p>
            <a:pPr indent="-251504" lvl="2" marL="1200150" rtl="0" algn="l">
              <a:lnSpc>
                <a:spcPct val="100000"/>
              </a:lnSpc>
              <a:spcBef>
                <a:spcPts val="960"/>
              </a:spcBef>
              <a:spcAft>
                <a:spcPts val="0"/>
              </a:spcAft>
              <a:buSzPts val="1525"/>
              <a:buChar char="■"/>
            </a:pPr>
            <a:r>
              <a:rPr lang="en-US"/>
              <a:t>PTSD</a:t>
            </a:r>
            <a:endParaRPr/>
          </a:p>
          <a:p>
            <a:pPr indent="-251504" lvl="2" marL="1200150" rtl="0" algn="l">
              <a:lnSpc>
                <a:spcPct val="100000"/>
              </a:lnSpc>
              <a:spcBef>
                <a:spcPts val="960"/>
              </a:spcBef>
              <a:spcAft>
                <a:spcPts val="0"/>
              </a:spcAft>
              <a:buSzPts val="1525"/>
              <a:buChar char="■"/>
            </a:pPr>
            <a:r>
              <a:rPr lang="en-US"/>
              <a:t>Substance Abuse</a:t>
            </a:r>
            <a:endParaRPr/>
          </a:p>
          <a:p>
            <a:pPr indent="-251504" lvl="2" marL="1200150" rtl="0" algn="l">
              <a:lnSpc>
                <a:spcPct val="100000"/>
              </a:lnSpc>
              <a:spcBef>
                <a:spcPts val="960"/>
              </a:spcBef>
              <a:spcAft>
                <a:spcPts val="0"/>
              </a:spcAft>
              <a:buSzPts val="1525"/>
              <a:buChar char="■"/>
            </a:pPr>
            <a:r>
              <a:rPr lang="en-US"/>
              <a:t>Adjustment Disorders ( immigration)</a:t>
            </a:r>
            <a:endParaRPr/>
          </a:p>
          <a:p>
            <a:pPr indent="-251504" lvl="2" marL="1200150" rtl="0" algn="l">
              <a:lnSpc>
                <a:spcPct val="100000"/>
              </a:lnSpc>
              <a:spcBef>
                <a:spcPts val="960"/>
              </a:spcBef>
              <a:spcAft>
                <a:spcPts val="0"/>
              </a:spcAft>
              <a:buSzPts val="1525"/>
              <a:buChar char="■"/>
            </a:pPr>
            <a:r>
              <a:rPr lang="en-US"/>
              <a:t>Family Systems issues ( immigration)</a:t>
            </a:r>
            <a:endParaRPr/>
          </a:p>
          <a:p>
            <a:pPr indent="-139700" lvl="1" marL="742950" rtl="0" algn="l">
              <a:lnSpc>
                <a:spcPct val="100000"/>
              </a:lnSpc>
              <a:spcBef>
                <a:spcPts val="1000"/>
              </a:spcBef>
              <a:spcAft>
                <a:spcPts val="0"/>
              </a:spcAft>
              <a:buSzPts val="1937"/>
              <a:buNone/>
            </a:pPr>
            <a:r>
              <a:t/>
            </a:r>
            <a:endParaRPr/>
          </a:p>
          <a:p>
            <a:pPr indent="-139700" lvl="1" marL="742950" rtl="0" algn="l">
              <a:lnSpc>
                <a:spcPct val="100000"/>
              </a:lnSpc>
              <a:spcBef>
                <a:spcPts val="1000"/>
              </a:spcBef>
              <a:spcAft>
                <a:spcPts val="0"/>
              </a:spcAft>
              <a:buSzPts val="1937"/>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g2880e027941_0_0"/>
          <p:cNvSpPr txBox="1"/>
          <p:nvPr>
            <p:ph type="title"/>
          </p:nvPr>
        </p:nvSpPr>
        <p:spPr>
          <a:xfrm>
            <a:off x="1154954" y="973668"/>
            <a:ext cx="8761500" cy="707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en-US"/>
              <a:t>Immigration  Trauma Manifestations</a:t>
            </a:r>
            <a:endParaRPr/>
          </a:p>
        </p:txBody>
      </p:sp>
      <p:sp>
        <p:nvSpPr>
          <p:cNvPr id="601" name="Google Shape;601;g2880e027941_0_0"/>
          <p:cNvSpPr txBox="1"/>
          <p:nvPr>
            <p:ph idx="1" type="body"/>
          </p:nvPr>
        </p:nvSpPr>
        <p:spPr>
          <a:xfrm>
            <a:off x="1154954" y="2603500"/>
            <a:ext cx="8825700" cy="34164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1000"/>
              </a:spcBef>
              <a:spcAft>
                <a:spcPts val="0"/>
              </a:spcAft>
              <a:buSzPts val="1440"/>
              <a:buNone/>
            </a:pPr>
            <a:r>
              <a:rPr b="1" lang="en-US"/>
              <a:t>PTSD</a:t>
            </a:r>
            <a:r>
              <a:rPr lang="en-US"/>
              <a:t> – Intrusive thoughts, flashbacks, nightmares, sleep problems.</a:t>
            </a:r>
            <a:endParaRPr/>
          </a:p>
          <a:p>
            <a:pPr indent="0" lvl="0" marL="0" rtl="0" algn="l">
              <a:lnSpc>
                <a:spcPct val="100000"/>
              </a:lnSpc>
              <a:spcBef>
                <a:spcPts val="1000"/>
              </a:spcBef>
              <a:spcAft>
                <a:spcPts val="0"/>
              </a:spcAft>
              <a:buSzPts val="1440"/>
              <a:buNone/>
            </a:pPr>
            <a:r>
              <a:rPr b="1" lang="en-US"/>
              <a:t>Anxiety and depression </a:t>
            </a:r>
            <a:r>
              <a:rPr lang="en-US"/>
              <a:t>– Stressors of immigration such as acculturation, adjustments, discrimination, separation of family and network of support.</a:t>
            </a:r>
            <a:endParaRPr/>
          </a:p>
          <a:p>
            <a:pPr indent="0" lvl="0" marL="0" rtl="0" algn="l">
              <a:lnSpc>
                <a:spcPct val="100000"/>
              </a:lnSpc>
              <a:spcBef>
                <a:spcPts val="1000"/>
              </a:spcBef>
              <a:spcAft>
                <a:spcPts val="0"/>
              </a:spcAft>
              <a:buSzPts val="1440"/>
              <a:buNone/>
            </a:pPr>
            <a:r>
              <a:rPr b="1" lang="en-US"/>
              <a:t>Acculturative Stress </a:t>
            </a:r>
            <a:r>
              <a:rPr lang="en-US"/>
              <a:t>– Alienation, adaptation problems, social isolation, loss of identity.</a:t>
            </a:r>
            <a:endParaRPr/>
          </a:p>
          <a:p>
            <a:pPr indent="0" lvl="0" marL="0" rtl="0" algn="l">
              <a:lnSpc>
                <a:spcPct val="100000"/>
              </a:lnSpc>
              <a:spcBef>
                <a:spcPts val="1000"/>
              </a:spcBef>
              <a:spcAft>
                <a:spcPts val="0"/>
              </a:spcAft>
              <a:buSzPts val="1440"/>
              <a:buNone/>
            </a:pPr>
            <a:r>
              <a:rPr b="1" lang="en-US"/>
              <a:t>Grief</a:t>
            </a:r>
            <a:r>
              <a:rPr lang="en-US"/>
              <a:t> – Homesickness, family members left behind, </a:t>
            </a:r>
            <a:endParaRPr/>
          </a:p>
          <a:p>
            <a:pPr indent="0" lvl="0" marL="0" rtl="0" algn="l">
              <a:lnSpc>
                <a:spcPct val="100000"/>
              </a:lnSpc>
              <a:spcBef>
                <a:spcPts val="1000"/>
              </a:spcBef>
              <a:spcAft>
                <a:spcPts val="0"/>
              </a:spcAft>
              <a:buSzPts val="1440"/>
              <a:buNone/>
            </a:pPr>
            <a:r>
              <a:rPr b="1" lang="en-US"/>
              <a:t>Family Systems problems </a:t>
            </a:r>
            <a:r>
              <a:rPr lang="en-US"/>
              <a:t>– Stress during separation and challenges during reunification &amp; rebuilding relationships.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8"/>
          <p:cNvSpPr txBox="1"/>
          <p:nvPr>
            <p:ph type="title"/>
          </p:nvPr>
        </p:nvSpPr>
        <p:spPr>
          <a:xfrm>
            <a:off x="1295402" y="636104"/>
            <a:ext cx="9601196" cy="53671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262626"/>
              </a:buClr>
              <a:buSzPct val="102325"/>
              <a:buFont typeface="Garamond"/>
              <a:buNone/>
            </a:pPr>
            <a:r>
              <a:rPr lang="en-US"/>
              <a:t>Healing and Resilience</a:t>
            </a:r>
            <a:endParaRPr/>
          </a:p>
        </p:txBody>
      </p:sp>
      <p:sp>
        <p:nvSpPr>
          <p:cNvPr id="607" name="Google Shape;607;p8"/>
          <p:cNvSpPr txBox="1"/>
          <p:nvPr>
            <p:ph idx="1" type="body"/>
          </p:nvPr>
        </p:nvSpPr>
        <p:spPr>
          <a:xfrm>
            <a:off x="1420368" y="2526112"/>
            <a:ext cx="10084244" cy="3385110"/>
          </a:xfrm>
          <a:prstGeom prst="rect">
            <a:avLst/>
          </a:prstGeom>
          <a:noFill/>
          <a:ln>
            <a:noFill/>
          </a:ln>
        </p:spPr>
        <p:txBody>
          <a:bodyPr anchorCtr="0" anchor="t" bIns="45700" lIns="91425" spcFirstLastPara="1" rIns="91425" wrap="square" tIns="45700">
            <a:normAutofit lnSpcReduction="10000"/>
          </a:bodyPr>
          <a:lstStyle/>
          <a:p>
            <a:pPr indent="-246316" lvl="0" marL="285750" rtl="0" algn="l">
              <a:lnSpc>
                <a:spcPct val="100000"/>
              </a:lnSpc>
              <a:spcBef>
                <a:spcPts val="0"/>
              </a:spcBef>
              <a:spcAft>
                <a:spcPts val="0"/>
              </a:spcAft>
              <a:buSzPts val="2070"/>
              <a:buChar char="●"/>
            </a:pPr>
            <a:r>
              <a:rPr b="1" lang="en-US">
                <a:solidFill>
                  <a:schemeClr val="accent1"/>
                </a:solidFill>
              </a:rPr>
              <a:t>Important to recognize and validate colonization trauma</a:t>
            </a:r>
            <a:endParaRPr b="1">
              <a:solidFill>
                <a:schemeClr val="accent1"/>
              </a:solidFill>
            </a:endParaRPr>
          </a:p>
          <a:p>
            <a:pPr indent="-252886" lvl="1" marL="742950" rtl="0" algn="l">
              <a:lnSpc>
                <a:spcPct val="100000"/>
              </a:lnSpc>
              <a:spcBef>
                <a:spcPts val="1000"/>
              </a:spcBef>
              <a:spcAft>
                <a:spcPts val="0"/>
              </a:spcAft>
              <a:buSzPts val="1937"/>
              <a:buChar char="○"/>
            </a:pPr>
            <a:r>
              <a:rPr lang="en-US"/>
              <a:t> Cultural Humility Training</a:t>
            </a:r>
            <a:endParaRPr/>
          </a:p>
          <a:p>
            <a:pPr indent="-252886" lvl="1" marL="742950" rtl="0" algn="l">
              <a:lnSpc>
                <a:spcPct val="100000"/>
              </a:lnSpc>
              <a:spcBef>
                <a:spcPts val="1000"/>
              </a:spcBef>
              <a:spcAft>
                <a:spcPts val="0"/>
              </a:spcAft>
              <a:buSzPts val="1937"/>
              <a:buChar char="○"/>
            </a:pPr>
            <a:r>
              <a:rPr b="0" i="0" lang="en-US" sz="1600" u="none" cap="none" strike="noStrike">
                <a:solidFill>
                  <a:srgbClr val="3F3F3F"/>
                </a:solidFill>
                <a:latin typeface="Century Gothic"/>
                <a:ea typeface="Century Gothic"/>
                <a:cs typeface="Century Gothic"/>
                <a:sym typeface="Century Gothic"/>
              </a:rPr>
              <a:t>Advocacy and social change</a:t>
            </a:r>
            <a:endParaRPr/>
          </a:p>
          <a:p>
            <a:pPr indent="-252886" lvl="1" marL="742950" rtl="0" algn="l">
              <a:lnSpc>
                <a:spcPct val="100000"/>
              </a:lnSpc>
              <a:spcBef>
                <a:spcPts val="1000"/>
              </a:spcBef>
              <a:spcAft>
                <a:spcPts val="0"/>
              </a:spcAft>
              <a:buSzPts val="1937"/>
              <a:buChar char="○"/>
            </a:pPr>
            <a:r>
              <a:rPr b="0" i="0" lang="en-US" sz="1600" u="none" cap="none" strike="noStrike">
                <a:solidFill>
                  <a:srgbClr val="3F3F3F"/>
                </a:solidFill>
                <a:latin typeface="Century Gothic"/>
                <a:ea typeface="Century Gothic"/>
                <a:cs typeface="Century Gothic"/>
                <a:sym typeface="Century Gothic"/>
              </a:rPr>
              <a:t>Trauma-informed education and care</a:t>
            </a:r>
            <a:endParaRPr/>
          </a:p>
          <a:p>
            <a:pPr indent="0" lvl="1" marL="457200" rtl="0" algn="l">
              <a:lnSpc>
                <a:spcPct val="100000"/>
              </a:lnSpc>
              <a:spcBef>
                <a:spcPts val="400"/>
              </a:spcBef>
              <a:spcAft>
                <a:spcPts val="0"/>
              </a:spcAft>
              <a:buSzPts val="1937"/>
              <a:buNone/>
            </a:pPr>
            <a:r>
              <a:t/>
            </a:r>
            <a:endParaRPr/>
          </a:p>
          <a:p>
            <a:pPr indent="-246316" lvl="0" marL="285750" rtl="0" algn="l">
              <a:lnSpc>
                <a:spcPct val="100000"/>
              </a:lnSpc>
              <a:spcBef>
                <a:spcPts val="1080"/>
              </a:spcBef>
              <a:spcAft>
                <a:spcPts val="0"/>
              </a:spcAft>
              <a:buSzPts val="2070"/>
              <a:buChar char="●"/>
            </a:pPr>
            <a:r>
              <a:rPr b="1" lang="en-US">
                <a:solidFill>
                  <a:schemeClr val="accent1"/>
                </a:solidFill>
              </a:rPr>
              <a:t>Resilience and healing practices within the affected communities</a:t>
            </a:r>
            <a:endParaRPr/>
          </a:p>
          <a:p>
            <a:pPr indent="-246316" lvl="1" marL="685800" rtl="0" algn="l">
              <a:lnSpc>
                <a:spcPct val="100000"/>
              </a:lnSpc>
              <a:spcBef>
                <a:spcPts val="1080"/>
              </a:spcBef>
              <a:spcAft>
                <a:spcPts val="0"/>
              </a:spcAft>
              <a:buSzPts val="1610"/>
              <a:buChar char="●"/>
            </a:pPr>
            <a:r>
              <a:rPr i="0" lang="en-US" sz="1400" u="none" cap="none" strike="noStrike">
                <a:solidFill>
                  <a:srgbClr val="3F3F3F"/>
                </a:solidFill>
                <a:latin typeface="Century Gothic"/>
                <a:ea typeface="Century Gothic"/>
                <a:cs typeface="Century Gothic"/>
                <a:sym typeface="Century Gothic"/>
              </a:rPr>
              <a:t>Trauma-informed care </a:t>
            </a:r>
            <a:r>
              <a:rPr b="0" i="0" lang="en-US" sz="1400" u="none" cap="none" strike="noStrike">
                <a:solidFill>
                  <a:srgbClr val="3F3F3F"/>
                </a:solidFill>
                <a:latin typeface="Century Gothic"/>
                <a:ea typeface="Century Gothic"/>
                <a:cs typeface="Century Gothic"/>
                <a:sym typeface="Century Gothic"/>
              </a:rPr>
              <a:t>– </a:t>
            </a:r>
            <a:r>
              <a:rPr lang="en-US" sz="1000">
                <a:solidFill>
                  <a:srgbClr val="3F3F3F"/>
                </a:solidFill>
                <a:latin typeface="Century Gothic"/>
                <a:ea typeface="Century Gothic"/>
                <a:cs typeface="Century Gothic"/>
                <a:sym typeface="Century Gothic"/>
              </a:rPr>
              <a:t>Empathy</a:t>
            </a:r>
            <a:r>
              <a:rPr b="0" i="0" lang="en-US" sz="1000" u="none" cap="none" strike="noStrike">
                <a:solidFill>
                  <a:srgbClr val="3F3F3F"/>
                </a:solidFill>
                <a:latin typeface="Century Gothic"/>
                <a:ea typeface="Century Gothic"/>
                <a:cs typeface="Century Gothic"/>
                <a:sym typeface="Century Gothic"/>
              </a:rPr>
              <a:t> </a:t>
            </a:r>
            <a:r>
              <a:rPr lang="en-US" sz="1000">
                <a:solidFill>
                  <a:srgbClr val="3F3F3F"/>
                </a:solidFill>
                <a:latin typeface="Century Gothic"/>
                <a:ea typeface="Century Gothic"/>
                <a:cs typeface="Century Gothic"/>
                <a:sym typeface="Century Gothic"/>
              </a:rPr>
              <a:t>to </a:t>
            </a:r>
            <a:r>
              <a:rPr b="0" i="0" lang="en-US" sz="1000" u="none" cap="none" strike="noStrike">
                <a:solidFill>
                  <a:srgbClr val="3F3F3F"/>
                </a:solidFill>
                <a:latin typeface="Century Gothic"/>
                <a:ea typeface="Century Gothic"/>
                <a:cs typeface="Century Gothic"/>
                <a:sym typeface="Century Gothic"/>
              </a:rPr>
              <a:t>foster a sense of safety, trust, non-judgment, and empowerment</a:t>
            </a:r>
            <a:endParaRPr b="0" i="0" sz="1400" u="none" cap="none" strike="noStrike">
              <a:solidFill>
                <a:srgbClr val="3F3F3F"/>
              </a:solidFill>
              <a:latin typeface="Century Gothic"/>
              <a:ea typeface="Century Gothic"/>
              <a:cs typeface="Century Gothic"/>
              <a:sym typeface="Century Gothic"/>
            </a:endParaRPr>
          </a:p>
          <a:p>
            <a:pPr indent="-252886" lvl="1" marL="742950" rtl="0" algn="l">
              <a:lnSpc>
                <a:spcPct val="100000"/>
              </a:lnSpc>
              <a:spcBef>
                <a:spcPts val="400"/>
              </a:spcBef>
              <a:spcAft>
                <a:spcPts val="0"/>
              </a:spcAft>
              <a:buSzPts val="1937"/>
              <a:buChar char="○"/>
            </a:pPr>
            <a:r>
              <a:rPr lang="en-US"/>
              <a:t>Narrative Therapy – </a:t>
            </a:r>
            <a:r>
              <a:rPr lang="en-US" sz="1200"/>
              <a:t>Explore and understand the story people have internalized and how this shape their identity.</a:t>
            </a:r>
            <a:endParaRPr/>
          </a:p>
          <a:p>
            <a:pPr indent="-252886" lvl="1" marL="742950" rtl="0" algn="l">
              <a:lnSpc>
                <a:spcPct val="100000"/>
              </a:lnSpc>
              <a:spcBef>
                <a:spcPts val="1000"/>
              </a:spcBef>
              <a:spcAft>
                <a:spcPts val="0"/>
              </a:spcAft>
              <a:buSzPts val="1937"/>
              <a:buChar char="○"/>
            </a:pPr>
            <a:r>
              <a:rPr lang="en-US"/>
              <a:t>Holistic Approaches –</a:t>
            </a:r>
            <a:r>
              <a:rPr lang="en-US" sz="1200"/>
              <a:t>Recognize individual’s unique needs: Mindfulness, Art therapy, body-centered therapy, expressive therapy,</a:t>
            </a:r>
            <a:endParaRPr/>
          </a:p>
          <a:p>
            <a:pPr indent="-139700" lvl="1" marL="742950" rtl="0" algn="l">
              <a:lnSpc>
                <a:spcPct val="100000"/>
              </a:lnSpc>
              <a:spcBef>
                <a:spcPts val="1000"/>
              </a:spcBef>
              <a:spcAft>
                <a:spcPts val="0"/>
              </a:spcAft>
              <a:buSzPts val="1937"/>
              <a:buNone/>
            </a:pPr>
            <a:r>
              <a:t/>
            </a:r>
            <a:endParaRPr/>
          </a:p>
          <a:p>
            <a:pPr indent="-110490" lvl="0" marL="285750" rtl="0" algn="l">
              <a:lnSpc>
                <a:spcPct val="100000"/>
              </a:lnSpc>
              <a:spcBef>
                <a:spcPts val="1080"/>
              </a:spcBef>
              <a:spcAft>
                <a:spcPts val="0"/>
              </a:spcAft>
              <a:buSzPts val="207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9"/>
          <p:cNvSpPr txBox="1"/>
          <p:nvPr>
            <p:ph type="title"/>
          </p:nvPr>
        </p:nvSpPr>
        <p:spPr>
          <a:xfrm>
            <a:off x="1295402" y="530087"/>
            <a:ext cx="9601196" cy="602974"/>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262626"/>
              </a:buClr>
              <a:buSzPct val="102325"/>
              <a:buFont typeface="Garamond"/>
              <a:buNone/>
            </a:pPr>
            <a:r>
              <a:rPr lang="en-US"/>
              <a:t>Decolonization Efforts</a:t>
            </a:r>
            <a:endParaRPr/>
          </a:p>
        </p:txBody>
      </p:sp>
      <p:sp>
        <p:nvSpPr>
          <p:cNvPr id="613" name="Google Shape;613;p9"/>
          <p:cNvSpPr txBox="1"/>
          <p:nvPr>
            <p:ph idx="1" type="body"/>
          </p:nvPr>
        </p:nvSpPr>
        <p:spPr>
          <a:xfrm>
            <a:off x="1743456" y="2445026"/>
            <a:ext cx="9761156" cy="3466195"/>
          </a:xfrm>
          <a:prstGeom prst="rect">
            <a:avLst/>
          </a:prstGeom>
          <a:noFill/>
          <a:ln>
            <a:noFill/>
          </a:ln>
        </p:spPr>
        <p:txBody>
          <a:bodyPr anchorCtr="0" anchor="t" bIns="45700" lIns="91425" spcFirstLastPara="1" rIns="91425" wrap="square" tIns="45700">
            <a:normAutofit lnSpcReduction="10000"/>
          </a:bodyPr>
          <a:lstStyle/>
          <a:p>
            <a:pPr indent="-246316" lvl="0" marL="285750" rtl="0" algn="l">
              <a:lnSpc>
                <a:spcPct val="100000"/>
              </a:lnSpc>
              <a:spcBef>
                <a:spcPts val="1044"/>
              </a:spcBef>
              <a:spcAft>
                <a:spcPts val="0"/>
              </a:spcAft>
              <a:buSzPts val="2070"/>
              <a:buChar char="●"/>
            </a:pPr>
            <a:r>
              <a:rPr lang="en-US"/>
              <a:t>Recognizes Historical Trauma and systemic oppression experienced by marginalized communities. (</a:t>
            </a:r>
            <a:r>
              <a:rPr lang="en-US" sz="1200"/>
              <a:t>Imposter syndrome( </a:t>
            </a:r>
            <a:r>
              <a:rPr lang="en-US" sz="800"/>
              <a:t>Pauline Clance &amp; Suzanne Imes, 1978</a:t>
            </a:r>
            <a:r>
              <a:rPr lang="en-US" sz="1200"/>
              <a:t>) leads to stress, anxiety, and low self-esteem, burnout) </a:t>
            </a:r>
            <a:endParaRPr/>
          </a:p>
          <a:p>
            <a:pPr indent="-246316" lvl="0" marL="285750" marR="0" rtl="0" algn="l">
              <a:lnSpc>
                <a:spcPct val="100000"/>
              </a:lnSpc>
              <a:spcBef>
                <a:spcPts val="1044"/>
              </a:spcBef>
              <a:spcAft>
                <a:spcPts val="0"/>
              </a:spcAft>
              <a:buClr>
                <a:srgbClr val="B31166"/>
              </a:buClr>
              <a:buSzPts val="2070"/>
              <a:buFont typeface="Noto Sans Symbols"/>
              <a:buChar char="●"/>
            </a:pPr>
            <a:r>
              <a:rPr b="0" i="0" lang="en-US" sz="1800" u="none" cap="none" strike="noStrike">
                <a:solidFill>
                  <a:srgbClr val="3F3F3F"/>
                </a:solidFill>
                <a:latin typeface="Century Gothic"/>
                <a:ea typeface="Century Gothic"/>
                <a:cs typeface="Century Gothic"/>
                <a:sym typeface="Century Gothic"/>
              </a:rPr>
              <a:t>Challenges Eurocentric frameworks ( </a:t>
            </a:r>
            <a:r>
              <a:rPr b="0" i="0" lang="en-US" sz="1200" u="none" cap="none" strike="noStrike">
                <a:solidFill>
                  <a:srgbClr val="3F3F3F"/>
                </a:solidFill>
                <a:latin typeface="Century Gothic"/>
                <a:ea typeface="Century Gothic"/>
                <a:cs typeface="Century Gothic"/>
                <a:sym typeface="Century Gothic"/>
              </a:rPr>
              <a:t>White savior complex, paternalism</a:t>
            </a:r>
            <a:r>
              <a:rPr b="0" i="0" lang="en-US" sz="1800" u="none" cap="none" strike="noStrike">
                <a:solidFill>
                  <a:srgbClr val="3F3F3F"/>
                </a:solidFill>
                <a:latin typeface="Century Gothic"/>
                <a:ea typeface="Century Gothic"/>
                <a:cs typeface="Century Gothic"/>
                <a:sym typeface="Century Gothic"/>
              </a:rPr>
              <a:t>) </a:t>
            </a:r>
            <a:endParaRPr/>
          </a:p>
          <a:p>
            <a:pPr indent="-246316" lvl="0" marL="285750" rtl="0" algn="l">
              <a:lnSpc>
                <a:spcPct val="100000"/>
              </a:lnSpc>
              <a:spcBef>
                <a:spcPts val="1044"/>
              </a:spcBef>
              <a:spcAft>
                <a:spcPts val="0"/>
              </a:spcAft>
              <a:buSzPts val="2070"/>
              <a:buChar char="●"/>
            </a:pPr>
            <a:r>
              <a:rPr lang="en-US"/>
              <a:t>Attempts to restore indigenous Knowledge and practices </a:t>
            </a:r>
            <a:r>
              <a:rPr lang="en-US" sz="1200"/>
              <a:t>(Storytelling, spirituality, close connections, diverse ways of knowing)</a:t>
            </a:r>
            <a:endParaRPr/>
          </a:p>
          <a:p>
            <a:pPr indent="-246316" lvl="0" marL="285750" rtl="0" algn="l">
              <a:lnSpc>
                <a:spcPct val="100000"/>
              </a:lnSpc>
              <a:spcBef>
                <a:spcPts val="1044"/>
              </a:spcBef>
              <a:spcAft>
                <a:spcPts val="0"/>
              </a:spcAft>
              <a:buSzPts val="2070"/>
              <a:buChar char="●"/>
            </a:pPr>
            <a:r>
              <a:rPr lang="en-US"/>
              <a:t>Restore cultural practices and self-determination</a:t>
            </a:r>
            <a:endParaRPr/>
          </a:p>
          <a:p>
            <a:pPr indent="-246316" lvl="0" marL="285750" rtl="0" algn="l">
              <a:lnSpc>
                <a:spcPct val="100000"/>
              </a:lnSpc>
              <a:spcBef>
                <a:spcPts val="1044"/>
              </a:spcBef>
              <a:spcAft>
                <a:spcPts val="0"/>
              </a:spcAft>
              <a:buSzPts val="2070"/>
              <a:buChar char="●"/>
            </a:pPr>
            <a:r>
              <a:rPr lang="en-US"/>
              <a:t>Reclaim Cultural Identities </a:t>
            </a:r>
            <a:endParaRPr/>
          </a:p>
          <a:p>
            <a:pPr indent="-246316" lvl="0" marL="285750" rtl="0" algn="l">
              <a:lnSpc>
                <a:spcPct val="100000"/>
              </a:lnSpc>
              <a:spcBef>
                <a:spcPts val="1044"/>
              </a:spcBef>
              <a:spcAft>
                <a:spcPts val="0"/>
              </a:spcAft>
              <a:buSzPts val="2070"/>
              <a:buChar char="●"/>
            </a:pPr>
            <a:r>
              <a:rPr lang="en-US"/>
              <a:t>Education and Awareness</a:t>
            </a:r>
            <a:endParaRPr/>
          </a:p>
          <a:p>
            <a:pPr indent="-246316" lvl="0" marL="285750" marR="0" rtl="0" algn="l">
              <a:lnSpc>
                <a:spcPct val="100000"/>
              </a:lnSpc>
              <a:spcBef>
                <a:spcPts val="0"/>
              </a:spcBef>
              <a:spcAft>
                <a:spcPts val="0"/>
              </a:spcAft>
              <a:buClr>
                <a:srgbClr val="B31166"/>
              </a:buClr>
              <a:buSzPts val="1955"/>
              <a:buFont typeface="Noto Sans Symbols"/>
              <a:buChar char="●"/>
            </a:pPr>
            <a:r>
              <a:rPr b="0" i="0" lang="en-US" sz="1700" u="none" cap="none" strike="noStrike">
                <a:solidFill>
                  <a:srgbClr val="3F3F3F"/>
                </a:solidFill>
                <a:latin typeface="Century Gothic"/>
                <a:ea typeface="Century Gothic"/>
                <a:cs typeface="Century Gothic"/>
                <a:sym typeface="Century Gothic"/>
              </a:rPr>
              <a:t>Attempt to challenge and dismantle the ongoing effects of colonization and colonial mentalities.(</a:t>
            </a:r>
            <a:r>
              <a:rPr b="0" i="0" lang="en-US" sz="1100" u="none" cap="none" strike="noStrike">
                <a:solidFill>
                  <a:srgbClr val="3F3F3F"/>
                </a:solidFill>
                <a:latin typeface="Century Gothic"/>
                <a:ea typeface="Century Gothic"/>
                <a:cs typeface="Century Gothic"/>
                <a:sym typeface="Century Gothic"/>
              </a:rPr>
              <a:t>Superiority complex, Assimilation and culture erasure)</a:t>
            </a:r>
            <a:endParaRPr b="0" i="0" sz="1700" u="none" cap="none" strike="noStrike">
              <a:solidFill>
                <a:srgbClr val="3F3F3F"/>
              </a:solidFill>
              <a:latin typeface="Century Gothic"/>
              <a:ea typeface="Century Gothic"/>
              <a:cs typeface="Century Gothic"/>
              <a:sym typeface="Century Gothic"/>
            </a:endParaRPr>
          </a:p>
          <a:p>
            <a:pPr indent="-114870" lvl="0" marL="285750" rtl="0" algn="l">
              <a:lnSpc>
                <a:spcPct val="100000"/>
              </a:lnSpc>
              <a:spcBef>
                <a:spcPts val="1044"/>
              </a:spcBef>
              <a:spcAft>
                <a:spcPts val="0"/>
              </a:spcAft>
              <a:buSzPts val="207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38"/>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THE END </a:t>
            </a:r>
            <a:endParaRPr/>
          </a:p>
        </p:txBody>
      </p:sp>
      <p:pic>
        <p:nvPicPr>
          <p:cNvPr descr="A group of logos&#10;&#10;Description automatically generated with low confidence" id="619" name="Google Shape;619;p38"/>
          <p:cNvPicPr preferRelativeResize="0"/>
          <p:nvPr>
            <p:ph idx="1" type="body"/>
          </p:nvPr>
        </p:nvPicPr>
        <p:blipFill rotWithShape="1">
          <a:blip r:embed="rId3">
            <a:alphaModFix/>
          </a:blip>
          <a:srcRect b="0" l="0" r="0" t="0"/>
          <a:stretch/>
        </p:blipFill>
        <p:spPr>
          <a:xfrm>
            <a:off x="1742992" y="2792981"/>
            <a:ext cx="8173375" cy="3330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9"/>
                                        </p:tgtEl>
                                        <p:attrNameLst>
                                          <p:attrName>style.visibility</p:attrName>
                                        </p:attrNameLst>
                                      </p:cBhvr>
                                      <p:to>
                                        <p:strVal val="visible"/>
                                      </p:to>
                                    </p:set>
                                    <p:animEffect filter="fade" transition="in">
                                      <p:cBhvr>
                                        <p:cTn dur="2000"/>
                                        <p:tgtEl>
                                          <p:spTgt spid="6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66000">
              <a:srgbClr val="EBEBEB">
                <a:alpha val="97254"/>
              </a:srgbClr>
            </a:gs>
            <a:gs pos="100000">
              <a:srgbClr val="E3E3E3"/>
            </a:gs>
          </a:gsLst>
          <a:path path="circle">
            <a:fillToRect b="100%" r="100%"/>
          </a:path>
          <a:tileRect l="-100%" t="-100%"/>
        </a:gradFill>
      </p:bgPr>
    </p:bg>
    <p:spTree>
      <p:nvGrpSpPr>
        <p:cNvPr id="523" name="Shape 523"/>
        <p:cNvGrpSpPr/>
        <p:nvPr/>
      </p:nvGrpSpPr>
      <p:grpSpPr>
        <a:xfrm>
          <a:off x="0" y="0"/>
          <a:ext cx="0" cy="0"/>
          <a:chOff x="0" y="0"/>
          <a:chExt cx="0" cy="0"/>
        </a:xfrm>
      </p:grpSpPr>
      <p:sp>
        <p:nvSpPr>
          <p:cNvPr id="524" name="Google Shape;524;p2"/>
          <p:cNvSpPr txBox="1"/>
          <p:nvPr>
            <p:ph type="title"/>
          </p:nvPr>
        </p:nvSpPr>
        <p:spPr>
          <a:xfrm>
            <a:off x="1144479" y="696365"/>
            <a:ext cx="9601200" cy="1398766"/>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3684"/>
              <a:buFont typeface="Garamond"/>
              <a:buNone/>
            </a:pPr>
            <a:r>
              <a:rPr b="1" lang="en-US">
                <a:solidFill>
                  <a:schemeClr val="accent1"/>
                </a:solidFill>
              </a:rPr>
              <a:t>Objectives:</a:t>
            </a:r>
            <a:endParaRPr>
              <a:solidFill>
                <a:schemeClr val="accent1"/>
              </a:solidFill>
            </a:endParaRPr>
          </a:p>
        </p:txBody>
      </p:sp>
      <p:sp>
        <p:nvSpPr>
          <p:cNvPr id="525" name="Google Shape;525;p2"/>
          <p:cNvSpPr txBox="1"/>
          <p:nvPr>
            <p:ph idx="1" type="body"/>
          </p:nvPr>
        </p:nvSpPr>
        <p:spPr>
          <a:xfrm>
            <a:off x="1295400" y="2466905"/>
            <a:ext cx="9601200" cy="3888619"/>
          </a:xfrm>
          <a:prstGeom prst="rect">
            <a:avLst/>
          </a:prstGeom>
          <a:solidFill>
            <a:srgbClr val="A89DCA">
              <a:alpha val="93333"/>
            </a:srgbClr>
          </a:solidFill>
          <a:ln>
            <a:noFill/>
          </a:ln>
        </p:spPr>
        <p:txBody>
          <a:bodyPr anchorCtr="0" anchor="t" bIns="45700" lIns="91425" spcFirstLastPara="1" rIns="91425" wrap="square" tIns="45700">
            <a:normAutofit fontScale="77500" lnSpcReduction="20000"/>
          </a:bodyPr>
          <a:lstStyle/>
          <a:p>
            <a:pPr indent="-272605" lvl="0" marL="285750" rtl="0" algn="l">
              <a:lnSpc>
                <a:spcPct val="100000"/>
              </a:lnSpc>
              <a:spcBef>
                <a:spcPts val="0"/>
              </a:spcBef>
              <a:spcAft>
                <a:spcPts val="0"/>
              </a:spcAft>
              <a:buSzPct val="115000"/>
              <a:buChar char="●"/>
            </a:pPr>
            <a:r>
              <a:rPr b="1" lang="en-US">
                <a:latin typeface="Century Gothic"/>
                <a:ea typeface="Century Gothic"/>
                <a:cs typeface="Century Gothic"/>
                <a:sym typeface="Century Gothic"/>
              </a:rPr>
              <a:t>Raise awareness about </a:t>
            </a:r>
            <a:r>
              <a:rPr b="1" lang="en-US"/>
              <a:t>colonization</a:t>
            </a:r>
            <a:r>
              <a:rPr b="1" lang="en-US">
                <a:latin typeface="Century Gothic"/>
                <a:ea typeface="Century Gothic"/>
                <a:cs typeface="Century Gothic"/>
                <a:sym typeface="Century Gothic"/>
              </a:rPr>
              <a:t> historical and ongoing impacts on individuals and Communities.</a:t>
            </a:r>
            <a:endParaRPr/>
          </a:p>
          <a:p>
            <a:pPr indent="-170735" lvl="0" marL="285750" rtl="0" algn="l">
              <a:lnSpc>
                <a:spcPct val="100000"/>
              </a:lnSpc>
              <a:spcBef>
                <a:spcPts val="0"/>
              </a:spcBef>
              <a:spcAft>
                <a:spcPts val="0"/>
              </a:spcAft>
              <a:buSzPct val="115000"/>
              <a:buNone/>
            </a:pPr>
            <a:r>
              <a:t/>
            </a:r>
            <a:endParaRPr b="1">
              <a:latin typeface="Century Gothic"/>
              <a:ea typeface="Century Gothic"/>
              <a:cs typeface="Century Gothic"/>
              <a:sym typeface="Century Gothic"/>
            </a:endParaRPr>
          </a:p>
          <a:p>
            <a:pPr indent="-272605" lvl="0" marL="285750" rtl="0" algn="l">
              <a:lnSpc>
                <a:spcPct val="100000"/>
              </a:lnSpc>
              <a:spcBef>
                <a:spcPts val="1080"/>
              </a:spcBef>
              <a:spcAft>
                <a:spcPts val="0"/>
              </a:spcAft>
              <a:buSzPct val="115000"/>
              <a:buChar char="●"/>
            </a:pPr>
            <a:r>
              <a:rPr b="1" lang="en-US">
                <a:latin typeface="Century Gothic"/>
                <a:ea typeface="Century Gothic"/>
                <a:cs typeface="Century Gothic"/>
                <a:sym typeface="Century Gothic"/>
              </a:rPr>
              <a:t>Highlight the effects of colonization and immigration Trauma</a:t>
            </a:r>
            <a:endParaRPr/>
          </a:p>
          <a:p>
            <a:pPr indent="-170735" lvl="0" marL="285750" rtl="0" algn="l">
              <a:lnSpc>
                <a:spcPct val="100000"/>
              </a:lnSpc>
              <a:spcBef>
                <a:spcPts val="1080"/>
              </a:spcBef>
              <a:spcAft>
                <a:spcPts val="0"/>
              </a:spcAft>
              <a:buSzPct val="115000"/>
              <a:buNone/>
            </a:pPr>
            <a:r>
              <a:t/>
            </a:r>
            <a:endParaRPr b="1">
              <a:latin typeface="Century Gothic"/>
              <a:ea typeface="Century Gothic"/>
              <a:cs typeface="Century Gothic"/>
              <a:sym typeface="Century Gothic"/>
            </a:endParaRPr>
          </a:p>
          <a:p>
            <a:pPr indent="-232076" lvl="0" marL="285750" rtl="0" algn="l">
              <a:lnSpc>
                <a:spcPct val="100000"/>
              </a:lnSpc>
              <a:spcBef>
                <a:spcPts val="1080"/>
              </a:spcBef>
              <a:spcAft>
                <a:spcPts val="0"/>
              </a:spcAft>
              <a:buSzPct val="86249"/>
              <a:buChar char="●"/>
            </a:pPr>
            <a:r>
              <a:rPr b="1" lang="en-US">
                <a:latin typeface="Century Gothic"/>
                <a:ea typeface="Century Gothic"/>
                <a:cs typeface="Century Gothic"/>
                <a:sym typeface="Century Gothic"/>
              </a:rPr>
              <a:t>Explore the Psychological impacts of colonization and immigration on individuals &amp; communities</a:t>
            </a:r>
            <a:endParaRPr/>
          </a:p>
          <a:p>
            <a:pPr indent="-155673" lvl="0" marL="285750" rtl="0" algn="l">
              <a:lnSpc>
                <a:spcPct val="100000"/>
              </a:lnSpc>
              <a:spcBef>
                <a:spcPts val="1080"/>
              </a:spcBef>
              <a:spcAft>
                <a:spcPts val="0"/>
              </a:spcAft>
              <a:buSzPct val="86249"/>
              <a:buNone/>
            </a:pPr>
            <a:r>
              <a:t/>
            </a:r>
            <a:endParaRPr b="1">
              <a:latin typeface="Century Gothic"/>
              <a:ea typeface="Century Gothic"/>
              <a:cs typeface="Century Gothic"/>
              <a:sym typeface="Century Gothic"/>
            </a:endParaRPr>
          </a:p>
          <a:p>
            <a:pPr indent="-272605" lvl="0" marL="285750" rtl="0" algn="l">
              <a:lnSpc>
                <a:spcPct val="100000"/>
              </a:lnSpc>
              <a:spcBef>
                <a:spcPts val="1080"/>
              </a:spcBef>
              <a:spcAft>
                <a:spcPts val="0"/>
              </a:spcAft>
              <a:buSzPct val="115000"/>
              <a:buChar char="●"/>
            </a:pPr>
            <a:r>
              <a:rPr b="1" lang="en-US">
                <a:latin typeface="Century Gothic"/>
                <a:ea typeface="Century Gothic"/>
                <a:cs typeface="Century Gothic"/>
                <a:sym typeface="Century Gothic"/>
              </a:rPr>
              <a:t>Address lingering systemic issues </a:t>
            </a:r>
            <a:endParaRPr/>
          </a:p>
          <a:p>
            <a:pPr indent="-170735" lvl="0" marL="285750" rtl="0" algn="l">
              <a:lnSpc>
                <a:spcPct val="100000"/>
              </a:lnSpc>
              <a:spcBef>
                <a:spcPts val="1080"/>
              </a:spcBef>
              <a:spcAft>
                <a:spcPts val="0"/>
              </a:spcAft>
              <a:buSzPct val="115000"/>
              <a:buNone/>
            </a:pPr>
            <a:r>
              <a:t/>
            </a:r>
            <a:endParaRPr b="1">
              <a:latin typeface="Century Gothic"/>
              <a:ea typeface="Century Gothic"/>
              <a:cs typeface="Century Gothic"/>
              <a:sym typeface="Century Gothic"/>
            </a:endParaRPr>
          </a:p>
          <a:p>
            <a:pPr indent="-232076" lvl="0" marL="285750" rtl="0" algn="l">
              <a:lnSpc>
                <a:spcPct val="100000"/>
              </a:lnSpc>
              <a:spcBef>
                <a:spcPts val="1080"/>
              </a:spcBef>
              <a:spcAft>
                <a:spcPts val="0"/>
              </a:spcAft>
              <a:buSzPct val="86249"/>
              <a:buChar char="●"/>
            </a:pPr>
            <a:r>
              <a:rPr b="1" lang="en-US">
                <a:latin typeface="Century Gothic"/>
                <a:ea typeface="Century Gothic"/>
                <a:cs typeface="Century Gothic"/>
                <a:sym typeface="Century Gothic"/>
              </a:rPr>
              <a:t>Foster empathy and understanding in our practices</a:t>
            </a:r>
            <a:endParaRPr/>
          </a:p>
          <a:p>
            <a:pPr indent="-155673" lvl="0" marL="285750" rtl="0" algn="l">
              <a:lnSpc>
                <a:spcPct val="100000"/>
              </a:lnSpc>
              <a:spcBef>
                <a:spcPts val="1080"/>
              </a:spcBef>
              <a:spcAft>
                <a:spcPts val="0"/>
              </a:spcAft>
              <a:buSzPct val="86249"/>
              <a:buNone/>
            </a:pPr>
            <a:r>
              <a:t/>
            </a:r>
            <a:endParaRPr b="1">
              <a:latin typeface="Century Gothic"/>
              <a:ea typeface="Century Gothic"/>
              <a:cs typeface="Century Gothic"/>
              <a:sym typeface="Century Gothic"/>
            </a:endParaRPr>
          </a:p>
          <a:p>
            <a:pPr indent="-232076" lvl="0" marL="285750" rtl="0" algn="l">
              <a:lnSpc>
                <a:spcPct val="100000"/>
              </a:lnSpc>
              <a:spcBef>
                <a:spcPts val="1080"/>
              </a:spcBef>
              <a:spcAft>
                <a:spcPts val="0"/>
              </a:spcAft>
              <a:buSzPct val="86249"/>
              <a:buChar char="●"/>
            </a:pPr>
            <a:r>
              <a:rPr b="1" lang="en-US">
                <a:latin typeface="Century Gothic"/>
                <a:ea typeface="Century Gothic"/>
                <a:cs typeface="Century Gothic"/>
                <a:sym typeface="Century Gothic"/>
              </a:rPr>
              <a:t>Encourage healing and empowerment in these communities</a:t>
            </a:r>
            <a:endParaRPr/>
          </a:p>
          <a:p>
            <a:pPr indent="-155673" lvl="0" marL="285750" rtl="0" algn="l">
              <a:lnSpc>
                <a:spcPct val="100000"/>
              </a:lnSpc>
              <a:spcBef>
                <a:spcPts val="1080"/>
              </a:spcBef>
              <a:spcAft>
                <a:spcPts val="0"/>
              </a:spcAft>
              <a:buSzPct val="86249"/>
              <a:buNone/>
            </a:pPr>
            <a:r>
              <a:t/>
            </a:r>
            <a:endParaRPr b="1">
              <a:latin typeface="Century Gothic"/>
              <a:ea typeface="Century Gothic"/>
              <a:cs typeface="Century Gothic"/>
              <a:sym typeface="Century Gothic"/>
            </a:endParaRPr>
          </a:p>
          <a:p>
            <a:pPr indent="-232076" lvl="0" marL="285750" rtl="0" algn="l">
              <a:lnSpc>
                <a:spcPct val="100000"/>
              </a:lnSpc>
              <a:spcBef>
                <a:spcPts val="1080"/>
              </a:spcBef>
              <a:spcAft>
                <a:spcPts val="0"/>
              </a:spcAft>
              <a:buSzPct val="86249"/>
              <a:buChar char="●"/>
            </a:pPr>
            <a:r>
              <a:rPr b="1" lang="en-US">
                <a:latin typeface="Century Gothic"/>
                <a:ea typeface="Century Gothic"/>
                <a:cs typeface="Century Gothic"/>
                <a:sym typeface="Century Gothic"/>
              </a:rPr>
              <a:t>Encourage action and advocacy</a:t>
            </a:r>
            <a:endParaRPr b="1">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29"/>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262626"/>
              </a:buClr>
              <a:buSzPts val="4400"/>
              <a:buFont typeface="Garamond"/>
              <a:buNone/>
            </a:pPr>
            <a:r>
              <a:rPr lang="en-US"/>
              <a:t>Disclaimers/Trigger Warning(s):</a:t>
            </a:r>
            <a:endParaRPr/>
          </a:p>
        </p:txBody>
      </p:sp>
      <p:sp>
        <p:nvSpPr>
          <p:cNvPr id="531" name="Google Shape;531;p29"/>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rmAutofit fontScale="85000" lnSpcReduction="20000"/>
          </a:bodyPr>
          <a:lstStyle/>
          <a:p>
            <a:pPr indent="-320040" lvl="0" marL="457200" rtl="0" algn="l">
              <a:lnSpc>
                <a:spcPct val="100000"/>
              </a:lnSpc>
              <a:spcBef>
                <a:spcPts val="0"/>
              </a:spcBef>
              <a:spcAft>
                <a:spcPts val="0"/>
              </a:spcAft>
              <a:buSzPct val="94117"/>
              <a:buChar char="►"/>
            </a:pPr>
            <a:r>
              <a:rPr b="1" i="0" lang="en-US" sz="1800" u="none" strike="noStrike">
                <a:solidFill>
                  <a:srgbClr val="000000"/>
                </a:solidFill>
                <a:latin typeface="Arial"/>
                <a:ea typeface="Arial"/>
                <a:cs typeface="Arial"/>
                <a:sym typeface="Arial"/>
              </a:rPr>
              <a:t>Historical Context and Trauma: </a:t>
            </a:r>
            <a:r>
              <a:rPr b="0" i="0" lang="en-US" sz="1800" u="none" strike="noStrike">
                <a:solidFill>
                  <a:srgbClr val="000000"/>
                </a:solidFill>
                <a:latin typeface="Arial"/>
                <a:ea typeface="Arial"/>
                <a:cs typeface="Arial"/>
                <a:sym typeface="Arial"/>
              </a:rPr>
              <a:t>Before we delve into these important discussions, we want to acknowledge that some topics may be emotionally challenging. We will be addressing historical trauma, immigration, assimilation, colorism, family separation, and classism, as well as issues like domestic violence, sexual abuse, substance abuse, depression, suicide, homicide, and gang violence. Please be aware that these discussions may bring up strong emotions, and we encourage self-care throughout the event.</a:t>
            </a:r>
            <a:endParaRPr b="0"/>
          </a:p>
          <a:p>
            <a:pPr indent="-320040" lvl="0" marL="457200" rtl="0" algn="l">
              <a:lnSpc>
                <a:spcPct val="100000"/>
              </a:lnSpc>
              <a:spcBef>
                <a:spcPts val="0"/>
              </a:spcBef>
              <a:spcAft>
                <a:spcPts val="0"/>
              </a:spcAft>
              <a:buSzPct val="94117"/>
              <a:buChar char="►"/>
            </a:pPr>
            <a:br>
              <a:rPr b="0" lang="en-US"/>
            </a:br>
            <a:r>
              <a:rPr b="1" i="0" lang="en-US" sz="1800" u="none" strike="noStrike">
                <a:solidFill>
                  <a:srgbClr val="000000"/>
                </a:solidFill>
                <a:latin typeface="Arial"/>
                <a:ea typeface="Arial"/>
                <a:cs typeface="Arial"/>
                <a:sym typeface="Arial"/>
              </a:rPr>
              <a:t>Emotional Wellness:</a:t>
            </a:r>
            <a:r>
              <a:rPr b="0" i="0" lang="en-US" sz="1800" u="none" strike="noStrike">
                <a:solidFill>
                  <a:srgbClr val="000000"/>
                </a:solidFill>
                <a:latin typeface="Arial"/>
                <a:ea typeface="Arial"/>
                <a:cs typeface="Arial"/>
                <a:sym typeface="Arial"/>
              </a:rPr>
              <a:t> Throughout this session, we'll explore emotional intelligence, communication, learning to love, boundaries, self-esteem, and other aspects of emotional well-being. These discussions may touch on personal experiences and vulnerabilities, so please engage at your own comfort level and prioritize self-care.</a:t>
            </a:r>
            <a:endParaRPr b="0"/>
          </a:p>
          <a:p>
            <a:pPr indent="-320040" lvl="0" marL="457200" rtl="0" algn="l">
              <a:lnSpc>
                <a:spcPct val="100000"/>
              </a:lnSpc>
              <a:spcBef>
                <a:spcPts val="1000"/>
              </a:spcBef>
              <a:spcAft>
                <a:spcPts val="0"/>
              </a:spcAft>
              <a:buSzPct val="94117"/>
              <a:buChar char="►"/>
            </a:pPr>
            <a:br>
              <a:rPr b="0" lang="en-US"/>
            </a:br>
            <a:r>
              <a:rPr b="1" i="0" lang="en-US" sz="1800" u="none" strike="noStrike">
                <a:solidFill>
                  <a:srgbClr val="000000"/>
                </a:solidFill>
                <a:latin typeface="Arial"/>
                <a:ea typeface="Arial"/>
                <a:cs typeface="Arial"/>
                <a:sym typeface="Arial"/>
              </a:rPr>
              <a:t>Gender-Specific Topics:</a:t>
            </a:r>
            <a:r>
              <a:rPr b="0" i="0" lang="en-US" sz="1800" u="none" strike="noStrike">
                <a:solidFill>
                  <a:srgbClr val="000000"/>
                </a:solidFill>
                <a:latin typeface="Arial"/>
                <a:ea typeface="Arial"/>
                <a:cs typeface="Arial"/>
                <a:sym typeface="Arial"/>
              </a:rPr>
              <a:t> We will also be disc</a:t>
            </a:r>
            <a:r>
              <a:rPr lang="en-US">
                <a:solidFill>
                  <a:srgbClr val="000000"/>
                </a:solidFill>
                <a:latin typeface="Arial"/>
                <a:ea typeface="Arial"/>
                <a:cs typeface="Arial"/>
                <a:sym typeface="Arial"/>
              </a:rPr>
              <a:t>ussing </a:t>
            </a:r>
            <a:r>
              <a:rPr lang="en-US">
                <a:solidFill>
                  <a:srgbClr val="000000"/>
                </a:solidFill>
                <a:latin typeface="Arial"/>
                <a:ea typeface="Arial"/>
                <a:cs typeface="Arial"/>
                <a:sym typeface="Arial"/>
              </a:rPr>
              <a:t>upbringing</a:t>
            </a:r>
            <a:r>
              <a:rPr lang="en-US">
                <a:solidFill>
                  <a:srgbClr val="000000"/>
                </a:solidFill>
                <a:latin typeface="Arial"/>
                <a:ea typeface="Arial"/>
                <a:cs typeface="Arial"/>
                <a:sym typeface="Arial"/>
              </a:rPr>
              <a:t> experiences of </a:t>
            </a:r>
            <a:r>
              <a:rPr b="0" i="0" lang="en-US" sz="1800" u="none" strike="noStrike">
                <a:solidFill>
                  <a:srgbClr val="000000"/>
                </a:solidFill>
                <a:latin typeface="Arial"/>
                <a:ea typeface="Arial"/>
                <a:cs typeface="Arial"/>
                <a:sym typeface="Arial"/>
              </a:rPr>
              <a:t>young boys and girls, exploring the pillars of a high-value Cape Verdean man and woman. These discussions may address gender-related issues, so we encourage respectful and open dialogue.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33"/>
          <p:cNvSpPr txBox="1"/>
          <p:nvPr>
            <p:ph type="title"/>
          </p:nvPr>
        </p:nvSpPr>
        <p:spPr>
          <a:xfrm>
            <a:off x="1127464" y="1651247"/>
            <a:ext cx="4332303" cy="1315133"/>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lt2"/>
              </a:buClr>
              <a:buSzPct val="92592"/>
              <a:buFont typeface="Century Gothic"/>
              <a:buNone/>
            </a:pPr>
            <a:r>
              <a:rPr lang="en-US" sz="4800"/>
              <a:t>Shared </a:t>
            </a:r>
            <a:br>
              <a:rPr lang="en-US" sz="4800"/>
            </a:br>
            <a:r>
              <a:rPr lang="en-US" sz="4800"/>
              <a:t>Agreements</a:t>
            </a:r>
            <a:endParaRPr b="1" sz="4800"/>
          </a:p>
        </p:txBody>
      </p:sp>
      <p:pic>
        <p:nvPicPr>
          <p:cNvPr descr="Handshake" id="537" name="Google Shape;537;p33"/>
          <p:cNvPicPr preferRelativeResize="0"/>
          <p:nvPr/>
        </p:nvPicPr>
        <p:blipFill rotWithShape="1">
          <a:blip r:embed="rId3">
            <a:alphaModFix/>
          </a:blip>
          <a:srcRect b="0" l="0" r="0" t="0"/>
          <a:stretch/>
        </p:blipFill>
        <p:spPr>
          <a:xfrm>
            <a:off x="7352156" y="2308813"/>
            <a:ext cx="3584575" cy="3584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34"/>
          <p:cNvSpPr txBox="1"/>
          <p:nvPr>
            <p:ph type="title"/>
          </p:nvPr>
        </p:nvSpPr>
        <p:spPr>
          <a:xfrm>
            <a:off x="2265535" y="739264"/>
            <a:ext cx="7958331" cy="107722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3600"/>
              <a:buNone/>
            </a:pPr>
            <a:r>
              <a:rPr b="1" lang="en-US">
                <a:solidFill>
                  <a:schemeClr val="dk1"/>
                </a:solidFill>
              </a:rPr>
              <a:t>Brave Spaces Need</a:t>
            </a:r>
            <a:endParaRPr/>
          </a:p>
        </p:txBody>
      </p:sp>
      <p:sp>
        <p:nvSpPr>
          <p:cNvPr id="543" name="Google Shape;543;p34"/>
          <p:cNvSpPr txBox="1"/>
          <p:nvPr>
            <p:ph idx="1" type="body"/>
          </p:nvPr>
        </p:nvSpPr>
        <p:spPr>
          <a:xfrm>
            <a:off x="690932" y="1964759"/>
            <a:ext cx="10184214" cy="4893241"/>
          </a:xfrm>
          <a:prstGeom prst="rect">
            <a:avLst/>
          </a:prstGeom>
          <a:noFill/>
          <a:ln>
            <a:noFill/>
          </a:ln>
        </p:spPr>
        <p:txBody>
          <a:bodyPr anchorCtr="0" anchor="t" bIns="45700" lIns="91425" spcFirstLastPara="1" rIns="91425" wrap="square" tIns="45700">
            <a:normAutofit fontScale="92500" lnSpcReduction="10000"/>
          </a:bodyPr>
          <a:lstStyle/>
          <a:p>
            <a:pPr indent="-320040" lvl="0" marL="457200" rtl="0" algn="l">
              <a:lnSpc>
                <a:spcPct val="100000"/>
              </a:lnSpc>
              <a:spcBef>
                <a:spcPts val="1000"/>
              </a:spcBef>
              <a:spcAft>
                <a:spcPts val="0"/>
              </a:spcAft>
              <a:buSzPct val="86486"/>
              <a:buChar char="►"/>
            </a:pPr>
            <a:r>
              <a:rPr lang="en-US">
                <a:solidFill>
                  <a:schemeClr val="dk1"/>
                </a:solidFill>
              </a:rPr>
              <a:t>Open &amp; Honest</a:t>
            </a:r>
            <a:endParaRPr/>
          </a:p>
          <a:p>
            <a:pPr indent="-320040" lvl="0" marL="457200" rtl="0" algn="l">
              <a:lnSpc>
                <a:spcPct val="100000"/>
              </a:lnSpc>
              <a:spcBef>
                <a:spcPts val="1000"/>
              </a:spcBef>
              <a:spcAft>
                <a:spcPts val="0"/>
              </a:spcAft>
              <a:buSzPct val="86486"/>
              <a:buChar char="►"/>
            </a:pPr>
            <a:r>
              <a:rPr lang="en-US">
                <a:solidFill>
                  <a:schemeClr val="dk1"/>
                </a:solidFill>
              </a:rPr>
              <a:t>Listen Actively</a:t>
            </a:r>
            <a:endParaRPr/>
          </a:p>
          <a:p>
            <a:pPr indent="-320040" lvl="0" marL="457200" rtl="0" algn="l">
              <a:lnSpc>
                <a:spcPct val="100000"/>
              </a:lnSpc>
              <a:spcBef>
                <a:spcPts val="1000"/>
              </a:spcBef>
              <a:spcAft>
                <a:spcPts val="0"/>
              </a:spcAft>
              <a:buSzPct val="86486"/>
              <a:buChar char="►"/>
            </a:pPr>
            <a:r>
              <a:rPr lang="en-US">
                <a:solidFill>
                  <a:schemeClr val="dk1"/>
                </a:solidFill>
              </a:rPr>
              <a:t>Listen to understand and not just to respond</a:t>
            </a:r>
            <a:endParaRPr/>
          </a:p>
          <a:p>
            <a:pPr indent="-320040" lvl="0" marL="457200" rtl="0" algn="l">
              <a:lnSpc>
                <a:spcPct val="100000"/>
              </a:lnSpc>
              <a:spcBef>
                <a:spcPts val="1000"/>
              </a:spcBef>
              <a:spcAft>
                <a:spcPts val="0"/>
              </a:spcAft>
              <a:buSzPct val="86486"/>
              <a:buChar char="►"/>
            </a:pPr>
            <a:r>
              <a:rPr lang="en-US">
                <a:solidFill>
                  <a:schemeClr val="dk1"/>
                </a:solidFill>
              </a:rPr>
              <a:t>Don’t make assumptions</a:t>
            </a:r>
            <a:endParaRPr/>
          </a:p>
          <a:p>
            <a:pPr indent="-320040" lvl="0" marL="457200" rtl="0" algn="l">
              <a:lnSpc>
                <a:spcPct val="100000"/>
              </a:lnSpc>
              <a:spcBef>
                <a:spcPts val="1000"/>
              </a:spcBef>
              <a:spcAft>
                <a:spcPts val="0"/>
              </a:spcAft>
              <a:buSzPct val="86486"/>
              <a:buChar char="►"/>
            </a:pPr>
            <a:r>
              <a:rPr lang="en-US">
                <a:solidFill>
                  <a:schemeClr val="dk1"/>
                </a:solidFill>
              </a:rPr>
              <a:t>Ask clarifying questions</a:t>
            </a:r>
            <a:endParaRPr/>
          </a:p>
          <a:p>
            <a:pPr indent="-320040" lvl="0" marL="457200" rtl="0" algn="l">
              <a:lnSpc>
                <a:spcPct val="100000"/>
              </a:lnSpc>
              <a:spcBef>
                <a:spcPts val="1000"/>
              </a:spcBef>
              <a:spcAft>
                <a:spcPts val="0"/>
              </a:spcAft>
              <a:buSzPct val="86486"/>
              <a:buChar char="►"/>
            </a:pPr>
            <a:r>
              <a:rPr lang="en-US">
                <a:solidFill>
                  <a:schemeClr val="dk1"/>
                </a:solidFill>
              </a:rPr>
              <a:t>Assume best intentions</a:t>
            </a:r>
            <a:endParaRPr/>
          </a:p>
          <a:p>
            <a:pPr indent="-320040" lvl="0" marL="457200" rtl="0" algn="l">
              <a:lnSpc>
                <a:spcPct val="100000"/>
              </a:lnSpc>
              <a:spcBef>
                <a:spcPts val="1000"/>
              </a:spcBef>
              <a:spcAft>
                <a:spcPts val="0"/>
              </a:spcAft>
              <a:buSzPct val="86486"/>
              <a:buChar char="►"/>
            </a:pPr>
            <a:r>
              <a:rPr lang="en-US">
                <a:solidFill>
                  <a:schemeClr val="dk1"/>
                </a:solidFill>
              </a:rPr>
              <a:t>Do not get defensive</a:t>
            </a:r>
            <a:endParaRPr/>
          </a:p>
          <a:p>
            <a:pPr indent="-320040" lvl="0" marL="457200" rtl="0" algn="l">
              <a:lnSpc>
                <a:spcPct val="100000"/>
              </a:lnSpc>
              <a:spcBef>
                <a:spcPts val="1000"/>
              </a:spcBef>
              <a:spcAft>
                <a:spcPts val="0"/>
              </a:spcAft>
              <a:buSzPct val="86486"/>
              <a:buChar char="►"/>
            </a:pPr>
            <a:r>
              <a:rPr lang="en-US">
                <a:solidFill>
                  <a:schemeClr val="dk1"/>
                </a:solidFill>
              </a:rPr>
              <a:t>Be respectful </a:t>
            </a:r>
            <a:endParaRPr/>
          </a:p>
          <a:p>
            <a:pPr indent="-320040" lvl="0" marL="457200" rtl="0" algn="l">
              <a:lnSpc>
                <a:spcPct val="100000"/>
              </a:lnSpc>
              <a:spcBef>
                <a:spcPts val="1000"/>
              </a:spcBef>
              <a:spcAft>
                <a:spcPts val="0"/>
              </a:spcAft>
              <a:buSzPct val="86486"/>
              <a:buChar char="►"/>
            </a:pPr>
            <a:r>
              <a:rPr lang="en-US">
                <a:solidFill>
                  <a:schemeClr val="dk1"/>
                </a:solidFill>
              </a:rPr>
              <a:t>Silence does not mean disengaged</a:t>
            </a:r>
            <a:endParaRPr/>
          </a:p>
          <a:p>
            <a:pPr indent="-320040" lvl="0" marL="457200" rtl="0" algn="l">
              <a:lnSpc>
                <a:spcPct val="100000"/>
              </a:lnSpc>
              <a:spcBef>
                <a:spcPts val="1000"/>
              </a:spcBef>
              <a:spcAft>
                <a:spcPts val="0"/>
              </a:spcAft>
              <a:buSzPct val="86486"/>
              <a:buChar char="►"/>
            </a:pPr>
            <a:r>
              <a:rPr lang="en-US">
                <a:solidFill>
                  <a:schemeClr val="dk1"/>
                </a:solidFill>
              </a:rPr>
              <a:t>Make space, take space</a:t>
            </a:r>
            <a:endParaRPr/>
          </a:p>
          <a:p>
            <a:pPr indent="-320040" lvl="0" marL="457200" rtl="0" algn="l">
              <a:lnSpc>
                <a:spcPct val="100000"/>
              </a:lnSpc>
              <a:spcBef>
                <a:spcPts val="1000"/>
              </a:spcBef>
              <a:spcAft>
                <a:spcPts val="0"/>
              </a:spcAft>
              <a:buSzPct val="86486"/>
              <a:buChar char="►"/>
            </a:pPr>
            <a:r>
              <a:rPr lang="en-US">
                <a:solidFill>
                  <a:schemeClr val="dk1"/>
                </a:solidFill>
              </a:rPr>
              <a:t>What stay here stay here, what’s learned here may leave here</a:t>
            </a:r>
            <a:endParaRPr/>
          </a:p>
          <a:p>
            <a:pPr indent="-320040" lvl="0" marL="457200" rtl="0" algn="l">
              <a:lnSpc>
                <a:spcPct val="100000"/>
              </a:lnSpc>
              <a:spcBef>
                <a:spcPts val="1000"/>
              </a:spcBef>
              <a:spcAft>
                <a:spcPts val="0"/>
              </a:spcAft>
              <a:buSzPct val="86486"/>
              <a:buChar char="►"/>
            </a:pPr>
            <a:r>
              <a:rPr lang="en-US">
                <a:solidFill>
                  <a:schemeClr val="dk1"/>
                </a:solidFill>
              </a:rPr>
              <a:t>Use “I” statements</a:t>
            </a:r>
            <a:endParaRPr/>
          </a:p>
          <a:p>
            <a:pPr indent="-320040" lvl="0" marL="457200" rtl="0" algn="l">
              <a:lnSpc>
                <a:spcPct val="100000"/>
              </a:lnSpc>
              <a:spcBef>
                <a:spcPts val="1000"/>
              </a:spcBef>
              <a:spcAft>
                <a:spcPts val="0"/>
              </a:spcAft>
              <a:buSzPct val="86486"/>
              <a:buChar char="►"/>
            </a:pPr>
            <a:r>
              <a:rPr lang="en-US">
                <a:solidFill>
                  <a:schemeClr val="dk1"/>
                </a:solidFill>
              </a:rPr>
              <a:t>Expect and accept lack of closure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3">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3">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3">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3">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3">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3">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3">
                                            <p:txEl>
                                              <p:pRg end="10" st="1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3">
                                            <p:txEl>
                                              <p:pRg end="11" st="1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3">
                                            <p:txEl>
                                              <p:pRg end="12" st="1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35"/>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3600"/>
              <a:buNone/>
            </a:pPr>
            <a:r>
              <a:rPr b="1" lang="en-US">
                <a:solidFill>
                  <a:schemeClr val="dk1"/>
                </a:solidFill>
              </a:rPr>
              <a:t>What you Can Bring </a:t>
            </a:r>
            <a:endParaRPr/>
          </a:p>
        </p:txBody>
      </p:sp>
      <p:sp>
        <p:nvSpPr>
          <p:cNvPr id="549" name="Google Shape;549;p35"/>
          <p:cNvSpPr txBox="1"/>
          <p:nvPr>
            <p:ph idx="1" type="body"/>
          </p:nvPr>
        </p:nvSpPr>
        <p:spPr>
          <a:xfrm>
            <a:off x="1479999" y="2463446"/>
            <a:ext cx="9416599" cy="3311189"/>
          </a:xfrm>
          <a:prstGeom prst="rect">
            <a:avLst/>
          </a:prstGeom>
          <a:noFill/>
          <a:ln>
            <a:noFill/>
          </a:ln>
        </p:spPr>
        <p:txBody>
          <a:bodyPr anchorCtr="0" anchor="t" bIns="45700" lIns="91425" spcFirstLastPara="1" rIns="91425" wrap="square" tIns="45700">
            <a:normAutofit/>
          </a:bodyPr>
          <a:lstStyle/>
          <a:p>
            <a:pPr indent="-320040" lvl="0" marL="457200" rtl="0" algn="l">
              <a:lnSpc>
                <a:spcPct val="100000"/>
              </a:lnSpc>
              <a:spcBef>
                <a:spcPts val="1000"/>
              </a:spcBef>
              <a:spcAft>
                <a:spcPts val="0"/>
              </a:spcAft>
              <a:buSzPts val="1440"/>
              <a:buChar char="►"/>
            </a:pPr>
            <a:r>
              <a:rPr lang="en-US">
                <a:solidFill>
                  <a:schemeClr val="dk1"/>
                </a:solidFill>
              </a:rPr>
              <a:t>Be respectful and considerate</a:t>
            </a:r>
            <a:endParaRPr/>
          </a:p>
          <a:p>
            <a:pPr indent="-320040" lvl="0" marL="457200" rtl="0" algn="l">
              <a:lnSpc>
                <a:spcPct val="100000"/>
              </a:lnSpc>
              <a:spcBef>
                <a:spcPts val="1000"/>
              </a:spcBef>
              <a:spcAft>
                <a:spcPts val="0"/>
              </a:spcAft>
              <a:buSzPts val="1440"/>
              <a:buChar char="►"/>
            </a:pPr>
            <a:r>
              <a:rPr lang="en-US">
                <a:solidFill>
                  <a:schemeClr val="dk1"/>
                </a:solidFill>
              </a:rPr>
              <a:t>No judgement (judgement free zone)</a:t>
            </a:r>
            <a:endParaRPr/>
          </a:p>
          <a:p>
            <a:pPr indent="-320040" lvl="0" marL="457200" rtl="0" algn="l">
              <a:lnSpc>
                <a:spcPct val="100000"/>
              </a:lnSpc>
              <a:spcBef>
                <a:spcPts val="1000"/>
              </a:spcBef>
              <a:spcAft>
                <a:spcPts val="0"/>
              </a:spcAft>
              <a:buSzPts val="1440"/>
              <a:buChar char="►"/>
            </a:pPr>
            <a:r>
              <a:rPr lang="en-US">
                <a:solidFill>
                  <a:schemeClr val="dk1"/>
                </a:solidFill>
              </a:rPr>
              <a:t>Be an Active listener</a:t>
            </a:r>
            <a:endParaRPr/>
          </a:p>
          <a:p>
            <a:pPr indent="-320040" lvl="0" marL="457200" rtl="0" algn="l">
              <a:lnSpc>
                <a:spcPct val="100000"/>
              </a:lnSpc>
              <a:spcBef>
                <a:spcPts val="1000"/>
              </a:spcBef>
              <a:spcAft>
                <a:spcPts val="0"/>
              </a:spcAft>
              <a:buSzPts val="1440"/>
              <a:buChar char="►"/>
            </a:pPr>
            <a:r>
              <a:rPr lang="en-US">
                <a:solidFill>
                  <a:schemeClr val="dk1"/>
                </a:solidFill>
              </a:rPr>
              <a:t>Compassion &amp; grace</a:t>
            </a:r>
            <a:endParaRPr/>
          </a:p>
          <a:p>
            <a:pPr indent="-320040" lvl="0" marL="457200" rtl="0" algn="l">
              <a:lnSpc>
                <a:spcPct val="100000"/>
              </a:lnSpc>
              <a:spcBef>
                <a:spcPts val="1000"/>
              </a:spcBef>
              <a:spcAft>
                <a:spcPts val="0"/>
              </a:spcAft>
              <a:buSzPts val="1440"/>
              <a:buChar char="►"/>
            </a:pPr>
            <a:r>
              <a:rPr lang="en-US">
                <a:solidFill>
                  <a:schemeClr val="dk1"/>
                </a:solidFill>
              </a:rPr>
              <a:t>Empathy</a:t>
            </a:r>
            <a:endParaRPr/>
          </a:p>
          <a:p>
            <a:pPr indent="-228600" lvl="0" marL="457200" rtl="0" algn="l">
              <a:lnSpc>
                <a:spcPct val="100000"/>
              </a:lnSpc>
              <a:spcBef>
                <a:spcPts val="1000"/>
              </a:spcBef>
              <a:spcAft>
                <a:spcPts val="0"/>
              </a:spcAft>
              <a:buSzPts val="1440"/>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9">
                                            <p:txEl>
                                              <p:pRg end="0" st="0"/>
                                            </p:txEl>
                                          </p:spTgt>
                                        </p:tgtEl>
                                        <p:attrNameLst>
                                          <p:attrName>style.visibility</p:attrName>
                                        </p:attrNameLst>
                                      </p:cBhvr>
                                      <p:to>
                                        <p:strVal val="visible"/>
                                      </p:to>
                                    </p:set>
                                    <p:animEffect filter="fade" transition="in">
                                      <p:cBhvr>
                                        <p:cTn dur="500"/>
                                        <p:tgtEl>
                                          <p:spTgt spid="54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9">
                                            <p:txEl>
                                              <p:pRg end="1" st="1"/>
                                            </p:txEl>
                                          </p:spTgt>
                                        </p:tgtEl>
                                        <p:attrNameLst>
                                          <p:attrName>style.visibility</p:attrName>
                                        </p:attrNameLst>
                                      </p:cBhvr>
                                      <p:to>
                                        <p:strVal val="visible"/>
                                      </p:to>
                                    </p:set>
                                    <p:animEffect filter="fade" transition="in">
                                      <p:cBhvr>
                                        <p:cTn dur="500"/>
                                        <p:tgtEl>
                                          <p:spTgt spid="54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9">
                                            <p:txEl>
                                              <p:pRg end="2" st="2"/>
                                            </p:txEl>
                                          </p:spTgt>
                                        </p:tgtEl>
                                        <p:attrNameLst>
                                          <p:attrName>style.visibility</p:attrName>
                                        </p:attrNameLst>
                                      </p:cBhvr>
                                      <p:to>
                                        <p:strVal val="visible"/>
                                      </p:to>
                                    </p:set>
                                    <p:animEffect filter="fade" transition="in">
                                      <p:cBhvr>
                                        <p:cTn dur="500"/>
                                        <p:tgtEl>
                                          <p:spTgt spid="54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9">
                                            <p:txEl>
                                              <p:pRg end="3" st="3"/>
                                            </p:txEl>
                                          </p:spTgt>
                                        </p:tgtEl>
                                        <p:attrNameLst>
                                          <p:attrName>style.visibility</p:attrName>
                                        </p:attrNameLst>
                                      </p:cBhvr>
                                      <p:to>
                                        <p:strVal val="visible"/>
                                      </p:to>
                                    </p:set>
                                    <p:animEffect filter="fade" transition="in">
                                      <p:cBhvr>
                                        <p:cTn dur="500"/>
                                        <p:tgtEl>
                                          <p:spTgt spid="54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9">
                                            <p:txEl>
                                              <p:pRg end="4" st="4"/>
                                            </p:txEl>
                                          </p:spTgt>
                                        </p:tgtEl>
                                        <p:attrNameLst>
                                          <p:attrName>style.visibility</p:attrName>
                                        </p:attrNameLst>
                                      </p:cBhvr>
                                      <p:to>
                                        <p:strVal val="visible"/>
                                      </p:to>
                                    </p:set>
                                    <p:animEffect filter="fade" transition="in">
                                      <p:cBhvr>
                                        <p:cTn dur="500"/>
                                        <p:tgtEl>
                                          <p:spTgt spid="54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9">
                                            <p:txEl>
                                              <p:pRg end="5" st="5"/>
                                            </p:txEl>
                                          </p:spTgt>
                                        </p:tgtEl>
                                        <p:attrNameLst>
                                          <p:attrName>style.visibility</p:attrName>
                                        </p:attrNameLst>
                                      </p:cBhvr>
                                      <p:to>
                                        <p:strVal val="visible"/>
                                      </p:to>
                                    </p:set>
                                    <p:animEffect filter="fade" transition="in">
                                      <p:cBhvr>
                                        <p:cTn dur="500"/>
                                        <p:tgtEl>
                                          <p:spTgt spid="549">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EDF8"/>
            </a:gs>
            <a:gs pos="74000">
              <a:srgbClr val="F37BBA"/>
            </a:gs>
            <a:gs pos="83000">
              <a:srgbClr val="F37BBA"/>
            </a:gs>
            <a:gs pos="100000">
              <a:srgbClr val="F6A8D1"/>
            </a:gs>
          </a:gsLst>
          <a:lin ang="5400000" scaled="0"/>
        </a:gradFill>
      </p:bgPr>
    </p:bg>
    <p:spTree>
      <p:nvGrpSpPr>
        <p:cNvPr id="553" name="Shape 553"/>
        <p:cNvGrpSpPr/>
        <p:nvPr/>
      </p:nvGrpSpPr>
      <p:grpSpPr>
        <a:xfrm>
          <a:off x="0" y="0"/>
          <a:ext cx="0" cy="0"/>
          <a:chOff x="0" y="0"/>
          <a:chExt cx="0" cy="0"/>
        </a:xfrm>
      </p:grpSpPr>
      <p:sp>
        <p:nvSpPr>
          <p:cNvPr id="554" name="Google Shape;554;p3"/>
          <p:cNvSpPr txBox="1"/>
          <p:nvPr>
            <p:ph type="title"/>
          </p:nvPr>
        </p:nvSpPr>
        <p:spPr>
          <a:xfrm>
            <a:off x="1295402" y="563217"/>
            <a:ext cx="9601196" cy="589722"/>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262626"/>
              </a:buClr>
              <a:buSzPct val="102325"/>
              <a:buFont typeface="Garamond"/>
              <a:buNone/>
            </a:pPr>
            <a:r>
              <a:rPr lang="en-US"/>
              <a:t>Historical Context of Colonization</a:t>
            </a:r>
            <a:endParaRPr/>
          </a:p>
        </p:txBody>
      </p:sp>
      <p:sp>
        <p:nvSpPr>
          <p:cNvPr id="555" name="Google Shape;555;p3"/>
          <p:cNvSpPr txBox="1"/>
          <p:nvPr>
            <p:ph idx="1" type="body"/>
          </p:nvPr>
        </p:nvSpPr>
        <p:spPr>
          <a:xfrm>
            <a:off x="1154954" y="2567836"/>
            <a:ext cx="8825659" cy="3885590"/>
          </a:xfrm>
          <a:prstGeom prst="rect">
            <a:avLst/>
          </a:prstGeom>
          <a:noFill/>
          <a:ln>
            <a:noFill/>
          </a:ln>
        </p:spPr>
        <p:txBody>
          <a:bodyPr anchorCtr="0" anchor="t" bIns="45700" lIns="91425" spcFirstLastPara="1" rIns="91425" wrap="square" tIns="45700">
            <a:normAutofit lnSpcReduction="10000"/>
          </a:bodyPr>
          <a:lstStyle/>
          <a:p>
            <a:pPr indent="-246316" lvl="0" marL="285750" rtl="0" algn="l">
              <a:lnSpc>
                <a:spcPct val="100000"/>
              </a:lnSpc>
              <a:spcBef>
                <a:spcPts val="0"/>
              </a:spcBef>
              <a:spcAft>
                <a:spcPts val="0"/>
              </a:spcAft>
              <a:buSzPts val="2070"/>
              <a:buChar char="●"/>
            </a:pPr>
            <a:r>
              <a:rPr b="1" lang="en-US"/>
              <a:t>History of Colonization and its global impact</a:t>
            </a:r>
            <a:endParaRPr b="1"/>
          </a:p>
          <a:p>
            <a:pPr indent="-114870" lvl="0" marL="285750" rtl="0" algn="l">
              <a:lnSpc>
                <a:spcPct val="100000"/>
              </a:lnSpc>
              <a:spcBef>
                <a:spcPts val="0"/>
              </a:spcBef>
              <a:spcAft>
                <a:spcPts val="0"/>
              </a:spcAft>
              <a:buSzPts val="2070"/>
              <a:buNone/>
            </a:pPr>
            <a:r>
              <a:t/>
            </a:r>
            <a:endParaRPr/>
          </a:p>
          <a:p>
            <a:pPr indent="-114870" lvl="0" marL="285750" rtl="0" algn="l">
              <a:lnSpc>
                <a:spcPct val="100000"/>
              </a:lnSpc>
              <a:spcBef>
                <a:spcPts val="0"/>
              </a:spcBef>
              <a:spcAft>
                <a:spcPts val="0"/>
              </a:spcAft>
              <a:buSzPts val="2070"/>
              <a:buNone/>
            </a:pPr>
            <a:r>
              <a:rPr lang="en-US"/>
              <a:t>Has left a traumatic and profound psychological impact on enslaved and indigenous peoples.</a:t>
            </a:r>
            <a:endParaRPr/>
          </a:p>
          <a:p>
            <a:pPr indent="0" lvl="1" marL="457200" rtl="0" algn="l">
              <a:lnSpc>
                <a:spcPct val="100000"/>
              </a:lnSpc>
              <a:spcBef>
                <a:spcPts val="1000"/>
              </a:spcBef>
              <a:spcAft>
                <a:spcPts val="0"/>
              </a:spcAft>
              <a:buSzPts val="1937"/>
              <a:buNone/>
            </a:pPr>
            <a:r>
              <a:rPr lang="en-US"/>
              <a:t>Dehumanizing institutions of slavery</a:t>
            </a:r>
            <a:endParaRPr/>
          </a:p>
          <a:p>
            <a:pPr indent="-246316" lvl="0" marL="285750" rtl="0" algn="l">
              <a:lnSpc>
                <a:spcPct val="100000"/>
              </a:lnSpc>
              <a:spcBef>
                <a:spcPts val="1080"/>
              </a:spcBef>
              <a:spcAft>
                <a:spcPts val="0"/>
              </a:spcAft>
              <a:buSzPts val="2070"/>
              <a:buChar char="●"/>
            </a:pPr>
            <a:r>
              <a:rPr b="1" lang="en-US"/>
              <a:t>Lasting impacts on indigenous populations, and marginalized communities.</a:t>
            </a:r>
            <a:endParaRPr b="1"/>
          </a:p>
          <a:p>
            <a:pPr indent="-114870" lvl="0" marL="285750" rtl="0" algn="l">
              <a:lnSpc>
                <a:spcPct val="100000"/>
              </a:lnSpc>
              <a:spcBef>
                <a:spcPts val="1080"/>
              </a:spcBef>
              <a:spcAft>
                <a:spcPts val="0"/>
              </a:spcAft>
              <a:buSzPts val="2070"/>
              <a:buNone/>
            </a:pPr>
            <a:r>
              <a:rPr lang="en-US"/>
              <a:t>Psychological impacts include loss of cultural identity, Family separation, violence, and oppression, multi-generational trauma that reverberates through generations.</a:t>
            </a:r>
            <a:endParaRPr/>
          </a:p>
          <a:p>
            <a:pPr indent="-246316" lvl="0" marL="285750" rtl="0" algn="l">
              <a:lnSpc>
                <a:spcPct val="100000"/>
              </a:lnSpc>
              <a:spcBef>
                <a:spcPts val="1080"/>
              </a:spcBef>
              <a:spcAft>
                <a:spcPts val="0"/>
              </a:spcAft>
              <a:buSzPts val="2070"/>
              <a:buChar char="●"/>
            </a:pPr>
            <a:r>
              <a:rPr b="1" lang="en-US"/>
              <a:t>Loss of identity, language, traditional practices, cultural roots</a:t>
            </a:r>
            <a:endParaRPr b="1"/>
          </a:p>
          <a:p>
            <a:pPr indent="-139700" lvl="1" marL="742950" rtl="0" algn="l">
              <a:lnSpc>
                <a:spcPct val="100000"/>
              </a:lnSpc>
              <a:spcBef>
                <a:spcPts val="1000"/>
              </a:spcBef>
              <a:spcAft>
                <a:spcPts val="0"/>
              </a:spcAft>
              <a:buSzPts val="1937"/>
              <a:buNone/>
            </a:pPr>
            <a:r>
              <a:rPr lang="en-US"/>
              <a:t>Sense of cultural alienation, feelings of confusion, diminished sense of worth, self-doubt.</a:t>
            </a:r>
            <a:endParaRPr/>
          </a:p>
          <a:p>
            <a:pPr indent="-139700" lvl="1" marL="742950" rtl="0" algn="l">
              <a:lnSpc>
                <a:spcPct val="100000"/>
              </a:lnSpc>
              <a:spcBef>
                <a:spcPts val="1000"/>
              </a:spcBef>
              <a:spcAft>
                <a:spcPts val="0"/>
              </a:spcAft>
              <a:buSzPts val="1937"/>
              <a:buNone/>
            </a:pPr>
            <a:r>
              <a:t/>
            </a:r>
            <a:endParaRPr/>
          </a:p>
          <a:p>
            <a:pPr indent="0" lvl="0" marL="0" rtl="0" algn="l">
              <a:lnSpc>
                <a:spcPct val="100000"/>
              </a:lnSpc>
              <a:spcBef>
                <a:spcPts val="1080"/>
              </a:spcBef>
              <a:spcAft>
                <a:spcPts val="0"/>
              </a:spcAft>
              <a:buSzPts val="2070"/>
              <a:buNone/>
            </a:pPr>
            <a:r>
              <a:t/>
            </a:r>
            <a:endParaRPr/>
          </a:p>
          <a:p>
            <a:pPr indent="-110490" lvl="0" marL="285750" rtl="0" algn="l">
              <a:lnSpc>
                <a:spcPct val="100000"/>
              </a:lnSpc>
              <a:spcBef>
                <a:spcPts val="1080"/>
              </a:spcBef>
              <a:spcAft>
                <a:spcPts val="0"/>
              </a:spcAft>
              <a:buSzPts val="2070"/>
              <a:buNone/>
            </a:pPr>
            <a:r>
              <a:t/>
            </a:r>
            <a:endParaRPr/>
          </a:p>
        </p:txBody>
      </p:sp>
      <p:pic>
        <p:nvPicPr>
          <p:cNvPr id="556" name="Google Shape;556;p3"/>
          <p:cNvPicPr preferRelativeResize="0"/>
          <p:nvPr/>
        </p:nvPicPr>
        <p:blipFill rotWithShape="1">
          <a:blip r:embed="rId3">
            <a:alphaModFix/>
          </a:blip>
          <a:srcRect b="0" l="0" r="0" t="0"/>
          <a:stretch/>
        </p:blipFill>
        <p:spPr>
          <a:xfrm>
            <a:off x="8315119" y="1243321"/>
            <a:ext cx="2407701" cy="209887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1"/>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2"/>
              </a:buClr>
              <a:buSzPts val="3600"/>
              <a:buFont typeface="Century Gothic"/>
              <a:buNone/>
            </a:pPr>
            <a:r>
              <a:rPr lang="en-US"/>
              <a:t>Immigration Trauma</a:t>
            </a:r>
            <a:endParaRPr/>
          </a:p>
        </p:txBody>
      </p:sp>
      <p:sp>
        <p:nvSpPr>
          <p:cNvPr id="562" name="Google Shape;562;p1"/>
          <p:cNvSpPr txBox="1"/>
          <p:nvPr>
            <p:ph idx="1" type="body"/>
          </p:nvPr>
        </p:nvSpPr>
        <p:spPr>
          <a:xfrm>
            <a:off x="1154954" y="2052466"/>
            <a:ext cx="4825157" cy="706964"/>
          </a:xfrm>
          <a:prstGeom prst="rect">
            <a:avLst/>
          </a:prstGeom>
          <a:noFill/>
          <a:ln>
            <a:noFill/>
          </a:ln>
        </p:spPr>
        <p:txBody>
          <a:bodyPr anchorCtr="0" anchor="b" bIns="45700" lIns="91425" spcFirstLastPara="1" rIns="91425" wrap="square" tIns="45700">
            <a:normAutofit fontScale="32500" lnSpcReduction="20000"/>
          </a:bodyPr>
          <a:lstStyle/>
          <a:p>
            <a:pPr indent="0" lvl="0" marL="0" marR="0" rtl="0" algn="l">
              <a:lnSpc>
                <a:spcPct val="100000"/>
              </a:lnSpc>
              <a:spcBef>
                <a:spcPts val="0"/>
              </a:spcBef>
              <a:spcAft>
                <a:spcPts val="0"/>
              </a:spcAft>
              <a:buClr>
                <a:srgbClr val="B31166"/>
              </a:buClr>
              <a:buSzPts val="3220"/>
              <a:buFont typeface="Noto Sans Symbols"/>
              <a:buNone/>
            </a:pPr>
            <a:r>
              <a:t/>
            </a:r>
            <a:endParaRPr b="1" i="0" sz="2400" u="none" cap="none" strike="noStrike">
              <a:solidFill>
                <a:srgbClr val="B31166"/>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B31166"/>
              </a:buClr>
              <a:buSzPts val="3220"/>
              <a:buFont typeface="Noto Sans Symbols"/>
              <a:buNone/>
            </a:pPr>
            <a:r>
              <a:t/>
            </a:r>
            <a:endParaRPr b="1">
              <a:solidFill>
                <a:srgbClr val="B31166"/>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B31166"/>
              </a:buClr>
              <a:buSzPts val="3220"/>
              <a:buFont typeface="Noto Sans Symbols"/>
              <a:buNone/>
            </a:pPr>
            <a:r>
              <a:t/>
            </a:r>
            <a:endParaRPr b="1" i="0" sz="2400" u="none" cap="none" strike="noStrike">
              <a:solidFill>
                <a:srgbClr val="B31166"/>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B31166"/>
              </a:buClr>
              <a:buSzPts val="3220"/>
              <a:buFont typeface="Noto Sans Symbols"/>
              <a:buNone/>
            </a:pPr>
            <a:r>
              <a:t/>
            </a:r>
            <a:endParaRPr b="1">
              <a:solidFill>
                <a:srgbClr val="B31166"/>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B31166"/>
              </a:buClr>
              <a:buSzPts val="3220"/>
              <a:buFont typeface="Noto Sans Symbols"/>
              <a:buNone/>
            </a:pPr>
            <a:r>
              <a:t/>
            </a:r>
            <a:endParaRPr b="1" i="0" sz="2400" u="none" cap="none" strike="noStrike">
              <a:solidFill>
                <a:srgbClr val="B31166"/>
              </a:solidFill>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B31166"/>
              </a:buClr>
              <a:buSzPts val="3220"/>
              <a:buFont typeface="Noto Sans Symbols"/>
              <a:buNone/>
            </a:pPr>
            <a:r>
              <a:rPr b="1" i="0" lang="en-US" sz="2400" u="none" cap="none" strike="noStrike">
                <a:solidFill>
                  <a:srgbClr val="B31166"/>
                </a:solidFill>
                <a:latin typeface="Century Gothic"/>
                <a:ea typeface="Century Gothic"/>
                <a:cs typeface="Century Gothic"/>
                <a:sym typeface="Century Gothic"/>
              </a:rPr>
              <a:t>Pre-migration Trauma</a:t>
            </a:r>
            <a:endParaRPr/>
          </a:p>
          <a:p>
            <a:pPr indent="0" lvl="0" marL="0" rtl="0" algn="l">
              <a:lnSpc>
                <a:spcPct val="100000"/>
              </a:lnSpc>
              <a:spcBef>
                <a:spcPts val="1000"/>
              </a:spcBef>
              <a:spcAft>
                <a:spcPts val="0"/>
              </a:spcAft>
              <a:buSzPct val="80000"/>
              <a:buNone/>
            </a:pPr>
            <a:r>
              <a:t/>
            </a:r>
            <a:endParaRPr/>
          </a:p>
        </p:txBody>
      </p:sp>
      <p:sp>
        <p:nvSpPr>
          <p:cNvPr id="563" name="Google Shape;563;p1"/>
          <p:cNvSpPr txBox="1"/>
          <p:nvPr>
            <p:ph idx="2" type="body"/>
          </p:nvPr>
        </p:nvSpPr>
        <p:spPr>
          <a:xfrm>
            <a:off x="1154954" y="3179762"/>
            <a:ext cx="4825158" cy="2840039"/>
          </a:xfrm>
          <a:prstGeom prst="rect">
            <a:avLst/>
          </a:prstGeom>
          <a:noFill/>
          <a:ln>
            <a:noFill/>
          </a:ln>
        </p:spPr>
        <p:txBody>
          <a:bodyPr anchorCtr="0" anchor="t" bIns="45700" lIns="91425" spcFirstLastPara="1" rIns="91425" wrap="square" tIns="45700">
            <a:normAutofit/>
          </a:bodyPr>
          <a:lstStyle/>
          <a:p>
            <a:pPr indent="-233172" lvl="0" marL="285750" marR="0" rtl="0" algn="l">
              <a:lnSpc>
                <a:spcPct val="100000"/>
              </a:lnSpc>
              <a:spcBef>
                <a:spcPts val="0"/>
              </a:spcBef>
              <a:spcAft>
                <a:spcPts val="0"/>
              </a:spcAft>
              <a:buClr>
                <a:srgbClr val="B31166"/>
              </a:buClr>
              <a:buSzPts val="1840"/>
              <a:buFont typeface="Noto Sans Symbols"/>
              <a:buChar char="●"/>
            </a:pPr>
            <a:r>
              <a:rPr b="1" i="0" lang="en-US" sz="1600" u="none" cap="none" strike="noStrike">
                <a:solidFill>
                  <a:srgbClr val="B31166"/>
                </a:solidFill>
                <a:latin typeface="Century Gothic"/>
                <a:ea typeface="Century Gothic"/>
                <a:cs typeface="Century Gothic"/>
                <a:sym typeface="Century Gothic"/>
              </a:rPr>
              <a:t>Traumatic experiences faced in the home country.</a:t>
            </a:r>
            <a:endParaRPr/>
          </a:p>
          <a:p>
            <a:pPr indent="-241933" lvl="1" marL="742950" marR="0" rtl="0" algn="l">
              <a:lnSpc>
                <a:spcPct val="100000"/>
              </a:lnSpc>
              <a:spcBef>
                <a:spcPts val="970"/>
              </a:spcBef>
              <a:spcAft>
                <a:spcPts val="0"/>
              </a:spcAft>
              <a:buClr>
                <a:srgbClr val="B31166"/>
              </a:buClr>
              <a:buSzPts val="1937"/>
              <a:buFont typeface="Noto Sans Symbols"/>
              <a:buChar char="●"/>
            </a:pPr>
            <a:r>
              <a:rPr b="1" i="0" lang="en-US" u="none" cap="none" strike="noStrike">
                <a:solidFill>
                  <a:srgbClr val="3F3F3F"/>
                </a:solidFill>
                <a:latin typeface="Century Gothic"/>
                <a:ea typeface="Century Gothic"/>
                <a:cs typeface="Century Gothic"/>
                <a:sym typeface="Century Gothic"/>
              </a:rPr>
              <a:t>Economic hardship, </a:t>
            </a:r>
            <a:endParaRPr/>
          </a:p>
          <a:p>
            <a:pPr indent="-241933" lvl="1" marL="742950" marR="0" rtl="0" algn="l">
              <a:lnSpc>
                <a:spcPct val="100000"/>
              </a:lnSpc>
              <a:spcBef>
                <a:spcPts val="970"/>
              </a:spcBef>
              <a:spcAft>
                <a:spcPts val="0"/>
              </a:spcAft>
              <a:buClr>
                <a:srgbClr val="B31166"/>
              </a:buClr>
              <a:buSzPts val="1937"/>
              <a:buFont typeface="Noto Sans Symbols"/>
              <a:buChar char="●"/>
            </a:pPr>
            <a:r>
              <a:rPr b="1" lang="en-US">
                <a:solidFill>
                  <a:srgbClr val="3F3F3F"/>
                </a:solidFill>
                <a:latin typeface="Century Gothic"/>
                <a:ea typeface="Century Gothic"/>
                <a:cs typeface="Century Gothic"/>
                <a:sym typeface="Century Gothic"/>
              </a:rPr>
              <a:t>V</a:t>
            </a:r>
            <a:r>
              <a:rPr b="1" i="0" lang="en-US" u="none" cap="none" strike="noStrike">
                <a:solidFill>
                  <a:srgbClr val="3F3F3F"/>
                </a:solidFill>
                <a:latin typeface="Century Gothic"/>
                <a:ea typeface="Century Gothic"/>
                <a:cs typeface="Century Gothic"/>
                <a:sym typeface="Century Gothic"/>
              </a:rPr>
              <a:t>iolence, </a:t>
            </a:r>
            <a:endParaRPr/>
          </a:p>
          <a:p>
            <a:pPr indent="-241933" lvl="1" marL="742950" marR="0" rtl="0" algn="l">
              <a:lnSpc>
                <a:spcPct val="100000"/>
              </a:lnSpc>
              <a:spcBef>
                <a:spcPts val="970"/>
              </a:spcBef>
              <a:spcAft>
                <a:spcPts val="0"/>
              </a:spcAft>
              <a:buClr>
                <a:srgbClr val="B31166"/>
              </a:buClr>
              <a:buSzPts val="1937"/>
              <a:buFont typeface="Noto Sans Symbols"/>
              <a:buChar char="●"/>
            </a:pPr>
            <a:r>
              <a:rPr b="1" i="0" lang="en-US" u="none" cap="none" strike="noStrike">
                <a:solidFill>
                  <a:srgbClr val="3F3F3F"/>
                </a:solidFill>
                <a:latin typeface="Century Gothic"/>
                <a:ea typeface="Century Gothic"/>
                <a:cs typeface="Century Gothic"/>
                <a:sym typeface="Century Gothic"/>
              </a:rPr>
              <a:t>Prosecution, </a:t>
            </a:r>
            <a:endParaRPr/>
          </a:p>
          <a:p>
            <a:pPr indent="-241933" lvl="1" marL="742950" marR="0" rtl="0" algn="l">
              <a:lnSpc>
                <a:spcPct val="100000"/>
              </a:lnSpc>
              <a:spcBef>
                <a:spcPts val="970"/>
              </a:spcBef>
              <a:spcAft>
                <a:spcPts val="0"/>
              </a:spcAft>
              <a:buClr>
                <a:srgbClr val="B31166"/>
              </a:buClr>
              <a:buSzPts val="1937"/>
              <a:buFont typeface="Noto Sans Symbols"/>
              <a:buChar char="●"/>
            </a:pPr>
            <a:r>
              <a:rPr b="1" i="0" lang="en-US" u="none" cap="none" strike="noStrike">
                <a:solidFill>
                  <a:srgbClr val="3F3F3F"/>
                </a:solidFill>
                <a:latin typeface="Century Gothic"/>
                <a:ea typeface="Century Gothic"/>
                <a:cs typeface="Century Gothic"/>
                <a:sym typeface="Century Gothic"/>
              </a:rPr>
              <a:t>Colonization Trauma</a:t>
            </a:r>
            <a:endParaRPr/>
          </a:p>
          <a:p>
            <a:pPr indent="-241933" lvl="1" marL="742950" marR="0" rtl="0" algn="l">
              <a:lnSpc>
                <a:spcPct val="100000"/>
              </a:lnSpc>
              <a:spcBef>
                <a:spcPts val="970"/>
              </a:spcBef>
              <a:spcAft>
                <a:spcPts val="0"/>
              </a:spcAft>
              <a:buClr>
                <a:srgbClr val="B31166"/>
              </a:buClr>
              <a:buSzPts val="1937"/>
              <a:buFont typeface="Noto Sans Symbols"/>
              <a:buChar char="●"/>
            </a:pPr>
            <a:r>
              <a:rPr b="1" lang="en-US">
                <a:solidFill>
                  <a:srgbClr val="3F3F3F"/>
                </a:solidFill>
                <a:latin typeface="Century Gothic"/>
                <a:ea typeface="Century Gothic"/>
                <a:cs typeface="Century Gothic"/>
                <a:sym typeface="Century Gothic"/>
              </a:rPr>
              <a:t>Natural Disasters</a:t>
            </a:r>
            <a:endParaRPr/>
          </a:p>
          <a:p>
            <a:pPr indent="-118945" lvl="1" marL="742950" marR="0" rtl="0" algn="l">
              <a:lnSpc>
                <a:spcPct val="100000"/>
              </a:lnSpc>
              <a:spcBef>
                <a:spcPts val="970"/>
              </a:spcBef>
              <a:spcAft>
                <a:spcPts val="0"/>
              </a:spcAft>
              <a:buClr>
                <a:srgbClr val="B31166"/>
              </a:buClr>
              <a:buSzPts val="1937"/>
              <a:buFont typeface="Noto Sans Symbols"/>
              <a:buNone/>
            </a:pPr>
            <a:r>
              <a:t/>
            </a:r>
            <a:endParaRPr b="1" i="0" u="none" cap="none" strike="noStrike">
              <a:solidFill>
                <a:srgbClr val="3F3F3F"/>
              </a:solidFill>
              <a:latin typeface="Century Gothic"/>
              <a:ea typeface="Century Gothic"/>
              <a:cs typeface="Century Gothic"/>
              <a:sym typeface="Century Gothic"/>
            </a:endParaRPr>
          </a:p>
          <a:p>
            <a:pPr indent="-265176" lvl="0" marL="342900" rtl="0" algn="l">
              <a:lnSpc>
                <a:spcPct val="100000"/>
              </a:lnSpc>
              <a:spcBef>
                <a:spcPts val="1000"/>
              </a:spcBef>
              <a:spcAft>
                <a:spcPts val="0"/>
              </a:spcAft>
              <a:buSzPts val="1440"/>
              <a:buNone/>
            </a:pPr>
            <a:r>
              <a:t/>
            </a:r>
            <a:endParaRPr/>
          </a:p>
        </p:txBody>
      </p:sp>
      <p:sp>
        <p:nvSpPr>
          <p:cNvPr id="564" name="Google Shape;564;p1"/>
          <p:cNvSpPr txBox="1"/>
          <p:nvPr>
            <p:ph idx="3" type="body"/>
          </p:nvPr>
        </p:nvSpPr>
        <p:spPr>
          <a:xfrm>
            <a:off x="6208712" y="1776173"/>
            <a:ext cx="4825159" cy="460489"/>
          </a:xfrm>
          <a:prstGeom prst="rect">
            <a:avLst/>
          </a:prstGeom>
          <a:noFill/>
          <a:ln>
            <a:noFill/>
          </a:ln>
        </p:spPr>
        <p:txBody>
          <a:bodyPr anchorCtr="0" anchor="b" bIns="45700" lIns="91425" spcFirstLastPara="1" rIns="91425" wrap="square" tIns="45700">
            <a:normAutofit fontScale="32500" lnSpcReduction="20000"/>
          </a:bodyPr>
          <a:lstStyle/>
          <a:p>
            <a:pPr indent="0" lvl="0" marL="0" rtl="0" algn="l">
              <a:lnSpc>
                <a:spcPct val="100000"/>
              </a:lnSpc>
              <a:spcBef>
                <a:spcPts val="0"/>
              </a:spcBef>
              <a:spcAft>
                <a:spcPts val="0"/>
              </a:spcAft>
              <a:buSzPct val="80000"/>
              <a:buNone/>
            </a:pPr>
            <a:r>
              <a:rPr b="1" lang="en-US"/>
              <a:t>Post-immigration Trauma</a:t>
            </a:r>
            <a:endParaRPr/>
          </a:p>
        </p:txBody>
      </p:sp>
      <p:sp>
        <p:nvSpPr>
          <p:cNvPr id="565" name="Google Shape;565;p1"/>
          <p:cNvSpPr txBox="1"/>
          <p:nvPr>
            <p:ph idx="4" type="body"/>
          </p:nvPr>
        </p:nvSpPr>
        <p:spPr>
          <a:xfrm>
            <a:off x="6208712" y="3179762"/>
            <a:ext cx="4825159" cy="2498953"/>
          </a:xfrm>
          <a:prstGeom prst="rect">
            <a:avLst/>
          </a:prstGeom>
          <a:noFill/>
          <a:ln>
            <a:noFill/>
          </a:ln>
        </p:spPr>
        <p:txBody>
          <a:bodyPr anchorCtr="0" anchor="t" bIns="45700" lIns="91425" spcFirstLastPara="1" rIns="91425" wrap="square" tIns="45700">
            <a:normAutofit fontScale="85000" lnSpcReduction="20000"/>
          </a:bodyPr>
          <a:lstStyle/>
          <a:p>
            <a:pPr indent="-220027" lvl="0" marL="285750" marR="0" rtl="0" algn="l">
              <a:lnSpc>
                <a:spcPct val="100000"/>
              </a:lnSpc>
              <a:spcBef>
                <a:spcPts val="0"/>
              </a:spcBef>
              <a:spcAft>
                <a:spcPts val="0"/>
              </a:spcAft>
              <a:buClr>
                <a:srgbClr val="B31166"/>
              </a:buClr>
              <a:buSzPct val="115000"/>
              <a:buFont typeface="Noto Sans Symbols"/>
              <a:buChar char="●"/>
            </a:pPr>
            <a:r>
              <a:rPr b="1" i="0" lang="en-US" sz="1600" u="none" cap="none" strike="noStrike">
                <a:solidFill>
                  <a:schemeClr val="accent1"/>
                </a:solidFill>
                <a:latin typeface="Century Gothic"/>
                <a:ea typeface="Century Gothic"/>
                <a:cs typeface="Century Gothic"/>
                <a:sym typeface="Century Gothic"/>
              </a:rPr>
              <a:t>Challenges immigrants face after arriving in the new country.</a:t>
            </a:r>
            <a:endParaRPr/>
          </a:p>
          <a:p>
            <a:pPr indent="-230981" lvl="1" marL="742950" marR="0" rtl="0" algn="l">
              <a:lnSpc>
                <a:spcPct val="100000"/>
              </a:lnSpc>
              <a:spcBef>
                <a:spcPts val="970"/>
              </a:spcBef>
              <a:spcAft>
                <a:spcPts val="0"/>
              </a:spcAft>
              <a:buClr>
                <a:srgbClr val="B31166"/>
              </a:buClr>
              <a:buSzPct val="121052"/>
              <a:buFont typeface="Noto Sans Symbols"/>
              <a:buChar char="●"/>
            </a:pPr>
            <a:r>
              <a:rPr b="1" i="0" lang="en-US" u="none" cap="none" strike="noStrike">
                <a:solidFill>
                  <a:srgbClr val="3F3F3F"/>
                </a:solidFill>
                <a:latin typeface="Century Gothic"/>
                <a:ea typeface="Century Gothic"/>
                <a:cs typeface="Century Gothic"/>
                <a:sym typeface="Century Gothic"/>
              </a:rPr>
              <a:t>Barriers ( Language, economics)</a:t>
            </a:r>
            <a:endParaRPr/>
          </a:p>
          <a:p>
            <a:pPr indent="-230981" lvl="1" marL="742950" marR="0" rtl="0" algn="l">
              <a:lnSpc>
                <a:spcPct val="100000"/>
              </a:lnSpc>
              <a:spcBef>
                <a:spcPts val="970"/>
              </a:spcBef>
              <a:spcAft>
                <a:spcPts val="0"/>
              </a:spcAft>
              <a:buClr>
                <a:srgbClr val="B31166"/>
              </a:buClr>
              <a:buSzPct val="121052"/>
              <a:buFont typeface="Noto Sans Symbols"/>
              <a:buChar char="●"/>
            </a:pPr>
            <a:r>
              <a:rPr b="1" i="0" lang="en-US" u="none" cap="none" strike="noStrike">
                <a:solidFill>
                  <a:srgbClr val="3F3F3F"/>
                </a:solidFill>
                <a:latin typeface="Century Gothic"/>
                <a:ea typeface="Century Gothic"/>
                <a:cs typeface="Century Gothic"/>
                <a:sym typeface="Century Gothic"/>
              </a:rPr>
              <a:t>Discrimination</a:t>
            </a:r>
            <a:endParaRPr/>
          </a:p>
          <a:p>
            <a:pPr indent="-230981" lvl="1" marL="742950" marR="0" rtl="0" algn="l">
              <a:lnSpc>
                <a:spcPct val="100000"/>
              </a:lnSpc>
              <a:spcBef>
                <a:spcPts val="970"/>
              </a:spcBef>
              <a:spcAft>
                <a:spcPts val="0"/>
              </a:spcAft>
              <a:buClr>
                <a:srgbClr val="B31166"/>
              </a:buClr>
              <a:buSzPct val="121052"/>
              <a:buFont typeface="Noto Sans Symbols"/>
              <a:buChar char="●"/>
            </a:pPr>
            <a:r>
              <a:rPr b="1" i="0" lang="en-US" u="none" cap="none" strike="noStrike">
                <a:solidFill>
                  <a:srgbClr val="3F3F3F"/>
                </a:solidFill>
                <a:latin typeface="Century Gothic"/>
                <a:ea typeface="Century Gothic"/>
                <a:cs typeface="Century Gothic"/>
                <a:sym typeface="Century Gothic"/>
              </a:rPr>
              <a:t>Culture Adjustments</a:t>
            </a:r>
            <a:endParaRPr/>
          </a:p>
          <a:p>
            <a:pPr indent="-230981" lvl="1" marL="742950" marR="0" rtl="0" algn="l">
              <a:lnSpc>
                <a:spcPct val="100000"/>
              </a:lnSpc>
              <a:spcBef>
                <a:spcPts val="970"/>
              </a:spcBef>
              <a:spcAft>
                <a:spcPts val="0"/>
              </a:spcAft>
              <a:buClr>
                <a:srgbClr val="B31166"/>
              </a:buClr>
              <a:buSzPct val="121052"/>
              <a:buFont typeface="Noto Sans Symbols"/>
              <a:buChar char="●"/>
            </a:pPr>
            <a:r>
              <a:rPr b="1" i="0" lang="en-US" u="none" cap="none" strike="noStrike">
                <a:solidFill>
                  <a:srgbClr val="3F3F3F"/>
                </a:solidFill>
                <a:latin typeface="Century Gothic"/>
                <a:ea typeface="Century Gothic"/>
                <a:cs typeface="Century Gothic"/>
                <a:sym typeface="Century Gothic"/>
              </a:rPr>
              <a:t>Stressors contribute to ongoing trauma</a:t>
            </a:r>
            <a:endParaRPr/>
          </a:p>
          <a:p>
            <a:pPr indent="-241934" lvl="1" marL="742950" marR="0" rtl="0" algn="l">
              <a:lnSpc>
                <a:spcPct val="100000"/>
              </a:lnSpc>
              <a:spcBef>
                <a:spcPts val="970"/>
              </a:spcBef>
              <a:spcAft>
                <a:spcPts val="0"/>
              </a:spcAft>
              <a:buClr>
                <a:srgbClr val="B31166"/>
              </a:buClr>
              <a:buSzPct val="121052"/>
              <a:buFont typeface="Noto Sans Symbols"/>
              <a:buChar char="●"/>
            </a:pPr>
            <a:r>
              <a:rPr b="1" i="0" lang="en-US" sz="1600" u="none" cap="none" strike="noStrike">
                <a:solidFill>
                  <a:srgbClr val="3F3F3F"/>
                </a:solidFill>
                <a:latin typeface="Century Gothic"/>
                <a:ea typeface="Century Gothic"/>
                <a:cs typeface="Century Gothic"/>
                <a:sym typeface="Century Gothic"/>
              </a:rPr>
              <a:t>Lasting impact of migration Trauma on:</a:t>
            </a:r>
            <a:endParaRPr/>
          </a:p>
          <a:p>
            <a:pPr indent="-246315" lvl="2" marL="1200150" marR="0" rtl="0" algn="l">
              <a:lnSpc>
                <a:spcPct val="100000"/>
              </a:lnSpc>
              <a:spcBef>
                <a:spcPts val="933"/>
              </a:spcBef>
              <a:spcAft>
                <a:spcPts val="0"/>
              </a:spcAft>
              <a:buClr>
                <a:srgbClr val="B31166"/>
              </a:buClr>
              <a:buSzPct val="108947"/>
              <a:buFont typeface="Noto Sans Symbols"/>
              <a:buChar char="●"/>
            </a:pPr>
            <a:r>
              <a:rPr b="1" lang="en-US" sz="1200">
                <a:solidFill>
                  <a:srgbClr val="3F3F3F"/>
                </a:solidFill>
                <a:latin typeface="Century Gothic"/>
                <a:ea typeface="Century Gothic"/>
                <a:cs typeface="Century Gothic"/>
                <a:sym typeface="Century Gothic"/>
              </a:rPr>
              <a:t>Family Systems</a:t>
            </a:r>
            <a:endParaRPr b="1" i="0" sz="1200" u="none" cap="none" strike="noStrike">
              <a:solidFill>
                <a:srgbClr val="3F3F3F"/>
              </a:solidFill>
              <a:latin typeface="Century Gothic"/>
              <a:ea typeface="Century Gothic"/>
              <a:cs typeface="Century Gothic"/>
              <a:sym typeface="Century Gothic"/>
            </a:endParaRPr>
          </a:p>
          <a:p>
            <a:pPr indent="-246315" lvl="2" marL="1200150" marR="0" rtl="0" algn="l">
              <a:lnSpc>
                <a:spcPct val="100000"/>
              </a:lnSpc>
              <a:spcBef>
                <a:spcPts val="933"/>
              </a:spcBef>
              <a:spcAft>
                <a:spcPts val="0"/>
              </a:spcAft>
              <a:buClr>
                <a:srgbClr val="B31166"/>
              </a:buClr>
              <a:buSzPct val="108947"/>
              <a:buFont typeface="Noto Sans Symbols"/>
              <a:buChar char="●"/>
            </a:pPr>
            <a:r>
              <a:rPr b="1" i="0" lang="en-US" sz="1200" u="none" cap="none" strike="noStrike">
                <a:solidFill>
                  <a:srgbClr val="3F3F3F"/>
                </a:solidFill>
                <a:latin typeface="Century Gothic"/>
                <a:ea typeface="Century Gothic"/>
                <a:cs typeface="Century Gothic"/>
                <a:sym typeface="Century Gothic"/>
              </a:rPr>
              <a:t>Mental Health</a:t>
            </a:r>
            <a:endParaRPr/>
          </a:p>
          <a:p>
            <a:pPr indent="-265176" lvl="0" marL="342900" rtl="0" algn="l">
              <a:lnSpc>
                <a:spcPct val="100000"/>
              </a:lnSpc>
              <a:spcBef>
                <a:spcPts val="1000"/>
              </a:spcBef>
              <a:spcAft>
                <a:spcPts val="0"/>
              </a:spcAft>
              <a:buSzPct val="79999"/>
              <a:buNone/>
            </a:pPr>
            <a:r>
              <a:t/>
            </a:r>
            <a:endParaRPr/>
          </a:p>
        </p:txBody>
      </p:sp>
      <p:pic>
        <p:nvPicPr>
          <p:cNvPr id="566" name="Google Shape;566;p1"/>
          <p:cNvPicPr preferRelativeResize="0"/>
          <p:nvPr/>
        </p:nvPicPr>
        <p:blipFill rotWithShape="1">
          <a:blip r:embed="rId3">
            <a:alphaModFix/>
          </a:blip>
          <a:srcRect b="0" l="0" r="0" t="0"/>
          <a:stretch/>
        </p:blipFill>
        <p:spPr>
          <a:xfrm>
            <a:off x="3838636" y="5498577"/>
            <a:ext cx="3093908" cy="1359417"/>
          </a:xfrm>
          <a:prstGeom prst="rect">
            <a:avLst/>
          </a:prstGeom>
          <a:noFill/>
          <a:ln>
            <a:noFill/>
          </a:ln>
        </p:spPr>
      </p:pic>
      <p:pic>
        <p:nvPicPr>
          <p:cNvPr id="567" name="Google Shape;567;p1"/>
          <p:cNvPicPr preferRelativeResize="0"/>
          <p:nvPr/>
        </p:nvPicPr>
        <p:blipFill rotWithShape="1">
          <a:blip r:embed="rId4">
            <a:alphaModFix/>
          </a:blip>
          <a:srcRect b="0" l="0" r="0" t="0"/>
          <a:stretch/>
        </p:blipFill>
        <p:spPr>
          <a:xfrm>
            <a:off x="7268175" y="5836788"/>
            <a:ext cx="4231125" cy="1762475"/>
          </a:xfrm>
          <a:prstGeom prst="rect">
            <a:avLst/>
          </a:prstGeom>
          <a:noFill/>
          <a:ln>
            <a:noFill/>
          </a:ln>
        </p:spPr>
      </p:pic>
      <p:sp>
        <p:nvSpPr>
          <p:cNvPr id="568" name="Google Shape;568;p1"/>
          <p:cNvSpPr txBox="1"/>
          <p:nvPr/>
        </p:nvSpPr>
        <p:spPr>
          <a:xfrm>
            <a:off x="6542463" y="6761179"/>
            <a:ext cx="14457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6"/>
          <p:cNvSpPr txBox="1"/>
          <p:nvPr>
            <p:ph type="title"/>
          </p:nvPr>
        </p:nvSpPr>
        <p:spPr>
          <a:xfrm>
            <a:off x="1926337" y="624110"/>
            <a:ext cx="9578276" cy="759682"/>
          </a:xfrm>
          <a:prstGeom prst="rect">
            <a:avLst/>
          </a:prstGeom>
          <a:noFill/>
          <a:ln>
            <a:noFill/>
          </a:ln>
        </p:spPr>
        <p:txBody>
          <a:bodyPr anchorCtr="0" anchor="ctr" bIns="45700" lIns="91425" spcFirstLastPara="1" rIns="91425" wrap="square" tIns="45700">
            <a:normAutofit fontScale="90000"/>
          </a:bodyPr>
          <a:lstStyle/>
          <a:p>
            <a:pPr indent="-285750" lvl="1" marL="742950" marR="0" rtl="0" algn="l">
              <a:lnSpc>
                <a:spcPct val="100000"/>
              </a:lnSpc>
              <a:spcBef>
                <a:spcPts val="0"/>
              </a:spcBef>
              <a:spcAft>
                <a:spcPts val="0"/>
              </a:spcAft>
              <a:buClr>
                <a:schemeClr val="lt1"/>
              </a:buClr>
              <a:buSzPct val="100000"/>
              <a:buFont typeface="Century Gothic"/>
              <a:buNone/>
            </a:pPr>
            <a:r>
              <a:rPr i="0" lang="en-US" sz="3600" u="none" cap="none" strike="noStrike">
                <a:solidFill>
                  <a:schemeClr val="lt1"/>
                </a:solidFill>
                <a:latin typeface="Century Gothic"/>
                <a:ea typeface="Century Gothic"/>
                <a:cs typeface="Century Gothic"/>
                <a:sym typeface="Century Gothic"/>
              </a:rPr>
              <a:t>Violence, Oppression, and Power Imbalance </a:t>
            </a:r>
            <a:br>
              <a:rPr b="0" i="0" lang="en-US" sz="1600" u="none" cap="none" strike="noStrike">
                <a:solidFill>
                  <a:schemeClr val="lt1"/>
                </a:solidFill>
                <a:latin typeface="Century Gothic"/>
                <a:ea typeface="Century Gothic"/>
                <a:cs typeface="Century Gothic"/>
                <a:sym typeface="Century Gothic"/>
              </a:rPr>
            </a:br>
            <a:endParaRPr>
              <a:solidFill>
                <a:schemeClr val="lt1"/>
              </a:solidFill>
            </a:endParaRPr>
          </a:p>
        </p:txBody>
      </p:sp>
      <p:sp>
        <p:nvSpPr>
          <p:cNvPr id="574" name="Google Shape;574;p6"/>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rmAutofit/>
          </a:bodyPr>
          <a:lstStyle/>
          <a:p>
            <a:pPr indent="-110490" lvl="0" marL="285750" rtl="0" algn="l">
              <a:lnSpc>
                <a:spcPct val="100000"/>
              </a:lnSpc>
              <a:spcBef>
                <a:spcPts val="0"/>
              </a:spcBef>
              <a:spcAft>
                <a:spcPts val="0"/>
              </a:spcAft>
              <a:buSzPts val="2760"/>
              <a:buNone/>
            </a:pPr>
            <a:r>
              <a:t/>
            </a:r>
            <a:endParaRPr/>
          </a:p>
          <a:p>
            <a:pPr indent="-110490" lvl="0" marL="285750" rtl="0" algn="l">
              <a:lnSpc>
                <a:spcPct val="100000"/>
              </a:lnSpc>
              <a:spcBef>
                <a:spcPts val="1080"/>
              </a:spcBef>
              <a:spcAft>
                <a:spcPts val="0"/>
              </a:spcAft>
              <a:buSzPts val="2760"/>
              <a:buNone/>
            </a:pPr>
            <a:r>
              <a:t/>
            </a:r>
            <a:endParaRPr/>
          </a:p>
          <a:p>
            <a:pPr indent="-110490" lvl="0" marL="285750" rtl="0" algn="l">
              <a:lnSpc>
                <a:spcPct val="100000"/>
              </a:lnSpc>
              <a:spcBef>
                <a:spcPts val="1080"/>
              </a:spcBef>
              <a:spcAft>
                <a:spcPts val="0"/>
              </a:spcAft>
              <a:buSzPts val="2760"/>
              <a:buNone/>
            </a:pPr>
            <a:r>
              <a:t/>
            </a:r>
            <a:endParaRPr/>
          </a:p>
        </p:txBody>
      </p:sp>
      <p:sp>
        <p:nvSpPr>
          <p:cNvPr id="575" name="Google Shape;575;p6"/>
          <p:cNvSpPr txBox="1"/>
          <p:nvPr/>
        </p:nvSpPr>
        <p:spPr>
          <a:xfrm>
            <a:off x="1295948" y="2447171"/>
            <a:ext cx="9365902" cy="3200836"/>
          </a:xfrm>
          <a:prstGeom prst="rect">
            <a:avLst/>
          </a:prstGeom>
          <a:noFill/>
          <a:ln>
            <a:noFill/>
          </a:ln>
        </p:spPr>
        <p:txBody>
          <a:bodyPr anchorCtr="0" anchor="t" bIns="45700" lIns="91425" spcFirstLastPara="1" rIns="91425" wrap="square" tIns="45700">
            <a:spAutoFit/>
          </a:bodyPr>
          <a:lstStyle/>
          <a:p>
            <a:pPr indent="-139700" lvl="2" marL="1143000" marR="0" rtl="0" algn="l">
              <a:lnSpc>
                <a:spcPct val="100000"/>
              </a:lnSpc>
              <a:spcBef>
                <a:spcPts val="0"/>
              </a:spcBef>
              <a:spcAft>
                <a:spcPts val="0"/>
              </a:spcAft>
              <a:buClr>
                <a:srgbClr val="A53010"/>
              </a:buClr>
              <a:buSzPts val="1400"/>
              <a:buFont typeface="Noto Sans Symbols"/>
              <a:buNone/>
            </a:pPr>
            <a:r>
              <a:t/>
            </a:r>
            <a:endParaRPr b="0" i="0" sz="1400" u="none" cap="none" strike="noStrike">
              <a:solidFill>
                <a:srgbClr val="3F3F3F"/>
              </a:solidFill>
              <a:latin typeface="Century Gothic"/>
              <a:ea typeface="Century Gothic"/>
              <a:cs typeface="Century Gothic"/>
              <a:sym typeface="Century Gothic"/>
            </a:endParaRPr>
          </a:p>
          <a:p>
            <a:pPr indent="0" lvl="2" marL="857250" marR="0" rtl="0" algn="l">
              <a:lnSpc>
                <a:spcPct val="100000"/>
              </a:lnSpc>
              <a:spcBef>
                <a:spcPts val="1000"/>
              </a:spcBef>
              <a:spcAft>
                <a:spcPts val="0"/>
              </a:spcAft>
              <a:buClr>
                <a:srgbClr val="000000"/>
              </a:buClr>
              <a:buSzPts val="2300"/>
              <a:buFont typeface="Arial"/>
              <a:buNone/>
            </a:pPr>
            <a:r>
              <a:rPr b="0" i="0" lang="en-US" sz="2300" u="none" cap="none" strike="noStrike">
                <a:solidFill>
                  <a:schemeClr val="dk1"/>
                </a:solidFill>
                <a:latin typeface="Century Gothic"/>
                <a:ea typeface="Century Gothic"/>
                <a:cs typeface="Century Gothic"/>
                <a:sym typeface="Century Gothic"/>
              </a:rPr>
              <a:t>Systemic Discrimination</a:t>
            </a:r>
            <a:endParaRPr b="0" i="0" sz="2300" u="none" cap="none" strike="noStrike">
              <a:solidFill>
                <a:schemeClr val="dk1"/>
              </a:solidFill>
              <a:latin typeface="Century Gothic"/>
              <a:ea typeface="Century Gothic"/>
              <a:cs typeface="Century Gothic"/>
              <a:sym typeface="Century Gothic"/>
            </a:endParaRPr>
          </a:p>
          <a:p>
            <a:pPr indent="0" lvl="2" marL="857250" marR="0" rtl="0" algn="l">
              <a:lnSpc>
                <a:spcPct val="100000"/>
              </a:lnSpc>
              <a:spcBef>
                <a:spcPts val="1000"/>
              </a:spcBef>
              <a:spcAft>
                <a:spcPts val="0"/>
              </a:spcAft>
              <a:buClr>
                <a:srgbClr val="000000"/>
              </a:buClr>
              <a:buSzPts val="2300"/>
              <a:buFont typeface="Arial"/>
              <a:buNone/>
            </a:pPr>
            <a:r>
              <a:rPr b="0" i="0" lang="en-US" sz="2300" u="none" cap="none" strike="noStrike">
                <a:solidFill>
                  <a:schemeClr val="dk1"/>
                </a:solidFill>
                <a:latin typeface="Century Gothic"/>
                <a:ea typeface="Century Gothic"/>
                <a:cs typeface="Century Gothic"/>
                <a:sym typeface="Century Gothic"/>
              </a:rPr>
              <a:t>Racism</a:t>
            </a:r>
            <a:endParaRPr b="0" i="0" sz="2300" u="none" cap="none" strike="noStrike">
              <a:solidFill>
                <a:schemeClr val="dk1"/>
              </a:solidFill>
              <a:latin typeface="Century Gothic"/>
              <a:ea typeface="Century Gothic"/>
              <a:cs typeface="Century Gothic"/>
              <a:sym typeface="Century Gothic"/>
            </a:endParaRPr>
          </a:p>
          <a:p>
            <a:pPr indent="0" lvl="2" marL="857250" marR="0" rtl="0" algn="l">
              <a:lnSpc>
                <a:spcPct val="100000"/>
              </a:lnSpc>
              <a:spcBef>
                <a:spcPts val="1000"/>
              </a:spcBef>
              <a:spcAft>
                <a:spcPts val="0"/>
              </a:spcAft>
              <a:buClr>
                <a:srgbClr val="000000"/>
              </a:buClr>
              <a:buSzPts val="2300"/>
              <a:buFont typeface="Arial"/>
              <a:buNone/>
            </a:pPr>
            <a:r>
              <a:rPr b="0" i="0" lang="en-US" sz="2300" u="none" cap="none" strike="noStrike">
                <a:solidFill>
                  <a:schemeClr val="dk1"/>
                </a:solidFill>
                <a:latin typeface="Century Gothic"/>
                <a:ea typeface="Century Gothic"/>
                <a:cs typeface="Century Gothic"/>
                <a:sym typeface="Century Gothic"/>
              </a:rPr>
              <a:t>Colorism</a:t>
            </a:r>
            <a:endParaRPr b="0" i="0" sz="2300" u="none" cap="none" strike="noStrike">
              <a:solidFill>
                <a:schemeClr val="dk1"/>
              </a:solidFill>
              <a:latin typeface="Century Gothic"/>
              <a:ea typeface="Century Gothic"/>
              <a:cs typeface="Century Gothic"/>
              <a:sym typeface="Century Gothic"/>
            </a:endParaRPr>
          </a:p>
          <a:p>
            <a:pPr indent="0" lvl="2" marL="857250" marR="0" rtl="0" algn="l">
              <a:lnSpc>
                <a:spcPct val="100000"/>
              </a:lnSpc>
              <a:spcBef>
                <a:spcPts val="1000"/>
              </a:spcBef>
              <a:spcAft>
                <a:spcPts val="0"/>
              </a:spcAft>
              <a:buClr>
                <a:srgbClr val="000000"/>
              </a:buClr>
              <a:buSzPts val="2300"/>
              <a:buFont typeface="Arial"/>
              <a:buNone/>
            </a:pPr>
            <a:r>
              <a:rPr b="0" i="0" lang="en-US" sz="2300" u="none" cap="none" strike="noStrike">
                <a:solidFill>
                  <a:schemeClr val="dk1"/>
                </a:solidFill>
                <a:latin typeface="Century Gothic"/>
                <a:ea typeface="Century Gothic"/>
                <a:cs typeface="Century Gothic"/>
                <a:sym typeface="Century Gothic"/>
              </a:rPr>
              <a:t>Classism</a:t>
            </a:r>
            <a:endParaRPr b="0" i="0" sz="2300" u="none" cap="none" strike="noStrike">
              <a:solidFill>
                <a:schemeClr val="dk1"/>
              </a:solidFill>
              <a:latin typeface="Century Gothic"/>
              <a:ea typeface="Century Gothic"/>
              <a:cs typeface="Century Gothic"/>
              <a:sym typeface="Century Gothic"/>
            </a:endParaRPr>
          </a:p>
          <a:p>
            <a:pPr indent="0" lvl="2" marL="857250" marR="0" rtl="0" algn="l">
              <a:lnSpc>
                <a:spcPct val="100000"/>
              </a:lnSpc>
              <a:spcBef>
                <a:spcPts val="1000"/>
              </a:spcBef>
              <a:spcAft>
                <a:spcPts val="0"/>
              </a:spcAft>
              <a:buClr>
                <a:srgbClr val="000000"/>
              </a:buClr>
              <a:buSzPts val="2300"/>
              <a:buFont typeface="Arial"/>
              <a:buNone/>
            </a:pPr>
            <a:r>
              <a:rPr b="0" i="0" lang="en-US" sz="2300" u="none" cap="none" strike="noStrike">
                <a:solidFill>
                  <a:schemeClr val="dk1"/>
                </a:solidFill>
                <a:latin typeface="Century Gothic"/>
                <a:ea typeface="Century Gothic"/>
                <a:cs typeface="Century Gothic"/>
                <a:sym typeface="Century Gothic"/>
              </a:rPr>
              <a:t>Gender Discrimination</a:t>
            </a:r>
            <a:endParaRPr b="0" i="0" sz="2300" u="none" cap="none" strike="noStrike">
              <a:solidFill>
                <a:schemeClr val="dk1"/>
              </a:solidFill>
              <a:latin typeface="Century Gothic"/>
              <a:ea typeface="Century Gothic"/>
              <a:cs typeface="Century Gothic"/>
              <a:sym typeface="Century Gothic"/>
            </a:endParaRPr>
          </a:p>
          <a:p>
            <a:pPr indent="0" lvl="2" marL="857250" marR="0" rtl="0" algn="l">
              <a:lnSpc>
                <a:spcPct val="100000"/>
              </a:lnSpc>
              <a:spcBef>
                <a:spcPts val="1000"/>
              </a:spcBef>
              <a:spcAft>
                <a:spcPts val="0"/>
              </a:spcAft>
              <a:buClr>
                <a:srgbClr val="000000"/>
              </a:buClr>
              <a:buSzPts val="2300"/>
              <a:buFont typeface="Arial"/>
              <a:buNone/>
            </a:pPr>
            <a:r>
              <a:rPr b="0" i="0" lang="en-US" sz="2300" u="none" cap="none" strike="noStrike">
                <a:solidFill>
                  <a:schemeClr val="dk1"/>
                </a:solidFill>
                <a:latin typeface="Century Gothic"/>
                <a:ea typeface="Century Gothic"/>
                <a:cs typeface="Century Gothic"/>
                <a:sym typeface="Century Gothic"/>
              </a:rPr>
              <a:t>Human rights violations</a:t>
            </a:r>
            <a:endParaRPr b="0" i="0" sz="2300" u="none" cap="none" strike="noStrike">
              <a:solidFill>
                <a:schemeClr val="dk1"/>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DDDB80B2FD2034BBCF8A2C86D4B2DBA" ma:contentTypeVersion="25" ma:contentTypeDescription="Create a new document." ma:contentTypeScope="" ma:versionID="51ef45a29d4e9b1a2023c024027ac2fd">
  <xsd:schema xmlns:xsd="http://www.w3.org/2001/XMLSchema" xmlns:xs="http://www.w3.org/2001/XMLSchema" xmlns:p="http://schemas.microsoft.com/office/2006/metadata/properties" xmlns:ns2="6d7928bf-a193-4a81-b101-c18a1b5af782" xmlns:ns3="e937a3b4-ced8-470d-8e43-93041006c3f9" targetNamespace="http://schemas.microsoft.com/office/2006/metadata/properties" ma:root="true" ma:fieldsID="ced161fbad5ef43bb171d675d00c8f57" ns2:_="" ns3:_="">
    <xsd:import namespace="6d7928bf-a193-4a81-b101-c18a1b5af782"/>
    <xsd:import namespace="e937a3b4-ced8-470d-8e43-93041006c3f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7928bf-a193-4a81-b101-c18a1b5af7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fddfc6a-7a00-4d61-babe-e7a88612b426"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hidden="true" ma:internalName="MediaServiceOCR" ma:readOnly="true">
      <xsd:simpleType>
        <xsd:restriction base="dms:Note"/>
      </xsd:simpleType>
    </xsd:element>
    <xsd:element name="MediaServiceLocation" ma:index="22" nillable="true" ma:displayName="Location" ma:hidden="true"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37a3b4-ced8-470d-8e43-93041006c3f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a87e2f7-58d9-430b-a36c-9283b0ef4bda}" ma:internalName="TaxCatchAll" ma:readOnly="false" ma:showField="CatchAllData" ma:web="e937a3b4-ced8-470d-8e43-93041006c3f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LengthInSeconds xmlns="6d7928bf-a193-4a81-b101-c18a1b5af782" xsi:nil="true"/>
    <SharedWithUsers xmlns="e937a3b4-ced8-470d-8e43-93041006c3f9">
      <UserInfo>
        <DisplayName/>
        <AccountId xsi:nil="true"/>
        <AccountType/>
      </UserInfo>
    </SharedWithUsers>
    <lcf76f155ced4ddcb4097134ff3c332f xmlns="6d7928bf-a193-4a81-b101-c18a1b5af782">
      <Terms xmlns="http://schemas.microsoft.com/office/infopath/2007/PartnerControls"/>
    </lcf76f155ced4ddcb4097134ff3c332f>
    <TaxCatchAll xmlns="e937a3b4-ced8-470d-8e43-93041006c3f9" xsi:nil="true"/>
  </documentManagement>
</p:properties>
</file>

<file path=customXml/itemProps1.xml><?xml version="1.0" encoding="utf-8"?>
<ds:datastoreItem xmlns:ds="http://schemas.openxmlformats.org/officeDocument/2006/customXml" ds:itemID="{A298AB08-0B91-4037-9207-220C29D91450}"/>
</file>

<file path=customXml/itemProps2.xml><?xml version="1.0" encoding="utf-8"?>
<ds:datastoreItem xmlns:ds="http://schemas.openxmlformats.org/officeDocument/2006/customXml" ds:itemID="{EA5A8307-2482-43CB-922A-7B3585BC125A}"/>
</file>

<file path=customXml/itemProps3.xml><?xml version="1.0" encoding="utf-8"?>
<ds:datastoreItem xmlns:ds="http://schemas.openxmlformats.org/officeDocument/2006/customXml" ds:itemID="{82A25140-6D06-4C79-919F-ED43EE52ABD3}"/>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 Cabral</dc:creator>
  <dcterms:created xsi:type="dcterms:W3CDTF">2023-09-26T21:22:18Z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0x010100EDDDB80B2FD2034BBCF8A2C86D4B2DBA</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